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747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06593"/>
            <a:ext cx="8636000" cy="16605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89967"/>
            <a:ext cx="7112000" cy="197978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95FA-5F5C-4A30-9CA9-C2B4E1AEB7C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1475-D222-4456-89BD-BB23518CC0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95FA-5F5C-4A30-9CA9-C2B4E1AEB7C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1475-D222-4456-89BD-BB23518CC0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10241"/>
            <a:ext cx="2286000" cy="661005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10241"/>
            <a:ext cx="6688667" cy="661005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95FA-5F5C-4A30-9CA9-C2B4E1AEB7C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1475-D222-4456-89BD-BB23518CC0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95FA-5F5C-4A30-9CA9-C2B4E1AEB7C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1475-D222-4456-89BD-BB23518CC0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978167"/>
            <a:ext cx="8636000" cy="153864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83510"/>
            <a:ext cx="8636000" cy="16946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95FA-5F5C-4A30-9CA9-C2B4E1AEB7C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1475-D222-4456-89BD-BB23518CC0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07635"/>
            <a:ext cx="4487333" cy="5112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07635"/>
            <a:ext cx="4487333" cy="5112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95FA-5F5C-4A30-9CA9-C2B4E1AEB7C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1475-D222-4456-89BD-BB23518CC0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34109"/>
            <a:ext cx="4489098" cy="722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56803"/>
            <a:ext cx="4489098" cy="4463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34109"/>
            <a:ext cx="4490861" cy="722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56803"/>
            <a:ext cx="4490861" cy="4463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95FA-5F5C-4A30-9CA9-C2B4E1AEB7C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1475-D222-4456-89BD-BB23518CC0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95FA-5F5C-4A30-9CA9-C2B4E1AEB7C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1475-D222-4456-89BD-BB23518CC0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95FA-5F5C-4A30-9CA9-C2B4E1AEB7C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1475-D222-4456-89BD-BB23518CC0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8445"/>
            <a:ext cx="3342570" cy="13126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8447"/>
            <a:ext cx="5679722" cy="6611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21133"/>
            <a:ext cx="3342570" cy="52991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95FA-5F5C-4A30-9CA9-C2B4E1AEB7C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1475-D222-4456-89BD-BB23518CC0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422900"/>
            <a:ext cx="6096000" cy="64020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92209"/>
            <a:ext cx="6096000" cy="4648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063104"/>
            <a:ext cx="6096000" cy="9091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D95FA-5F5C-4A30-9CA9-C2B4E1AEB7C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F1475-D222-4456-89BD-BB23518CC0E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10239"/>
            <a:ext cx="9144000" cy="12911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07635"/>
            <a:ext cx="9144000" cy="5112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180323"/>
            <a:ext cx="2370667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D95FA-5F5C-4A30-9CA9-C2B4E1AEB7C8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180323"/>
            <a:ext cx="3217333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180323"/>
            <a:ext cx="2370667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8F1475-D222-4456-89BD-BB23518CC0E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967845" y="755568"/>
            <a:ext cx="1927700" cy="742024"/>
            <a:chOff x="1967845" y="755568"/>
            <a:chExt cx="1927700" cy="742024"/>
          </a:xfrm>
        </p:grpSpPr>
        <p:sp>
          <p:nvSpPr>
            <p:cNvPr id="2" name="Freeform 1"/>
            <p:cNvSpPr/>
            <p:nvPr/>
          </p:nvSpPr>
          <p:spPr>
            <a:xfrm>
              <a:off x="1967845" y="755568"/>
              <a:ext cx="354667" cy="717780"/>
            </a:xfrm>
            <a:custGeom>
              <a:avLst/>
              <a:gdLst/>
              <a:ahLst/>
              <a:cxnLst/>
              <a:rect l="0" t="0" r="0" b="0"/>
              <a:pathLst>
                <a:path w="354667" h="717780">
                  <a:moveTo>
                    <a:pt x="337896" y="149882"/>
                  </a:moveTo>
                  <a:lnTo>
                    <a:pt x="295234" y="208661"/>
                  </a:lnTo>
                  <a:lnTo>
                    <a:pt x="261784" y="265117"/>
                  </a:lnTo>
                  <a:lnTo>
                    <a:pt x="240236" y="318262"/>
                  </a:lnTo>
                  <a:lnTo>
                    <a:pt x="210709" y="374090"/>
                  </a:lnTo>
                  <a:lnTo>
                    <a:pt x="183583" y="434345"/>
                  </a:lnTo>
                  <a:lnTo>
                    <a:pt x="157033" y="495731"/>
                  </a:lnTo>
                  <a:lnTo>
                    <a:pt x="129736" y="559114"/>
                  </a:lnTo>
                  <a:lnTo>
                    <a:pt x="120631" y="612727"/>
                  </a:lnTo>
                  <a:lnTo>
                    <a:pt x="117933" y="662538"/>
                  </a:lnTo>
                  <a:lnTo>
                    <a:pt x="117554" y="677656"/>
                  </a:lnTo>
                  <a:lnTo>
                    <a:pt x="120811" y="690075"/>
                  </a:lnTo>
                  <a:lnTo>
                    <a:pt x="133789" y="710112"/>
                  </a:lnTo>
                  <a:lnTo>
                    <a:pt x="144503" y="715221"/>
                  </a:lnTo>
                  <a:lnTo>
                    <a:pt x="172005" y="717779"/>
                  </a:lnTo>
                  <a:lnTo>
                    <a:pt x="220372" y="707052"/>
                  </a:lnTo>
                  <a:lnTo>
                    <a:pt x="271137" y="682467"/>
                  </a:lnTo>
                  <a:lnTo>
                    <a:pt x="298358" y="658505"/>
                  </a:lnTo>
                  <a:lnTo>
                    <a:pt x="335285" y="599784"/>
                  </a:lnTo>
                  <a:lnTo>
                    <a:pt x="348434" y="566258"/>
                  </a:lnTo>
                  <a:lnTo>
                    <a:pt x="354666" y="514498"/>
                  </a:lnTo>
                  <a:lnTo>
                    <a:pt x="347284" y="462118"/>
                  </a:lnTo>
                  <a:lnTo>
                    <a:pt x="323910" y="409553"/>
                  </a:lnTo>
                  <a:lnTo>
                    <a:pt x="292417" y="359273"/>
                  </a:lnTo>
                  <a:lnTo>
                    <a:pt x="230463" y="304102"/>
                  </a:lnTo>
                  <a:lnTo>
                    <a:pt x="179685" y="269251"/>
                  </a:lnTo>
                  <a:lnTo>
                    <a:pt x="151418" y="253101"/>
                  </a:lnTo>
                  <a:lnTo>
                    <a:pt x="125105" y="236618"/>
                  </a:lnTo>
                  <a:lnTo>
                    <a:pt x="98202" y="221205"/>
                  </a:lnTo>
                  <a:lnTo>
                    <a:pt x="41162" y="168721"/>
                  </a:lnTo>
                  <a:lnTo>
                    <a:pt x="10177" y="127217"/>
                  </a:lnTo>
                  <a:lnTo>
                    <a:pt x="0" y="101984"/>
                  </a:lnTo>
                  <a:lnTo>
                    <a:pt x="936" y="78292"/>
                  </a:lnTo>
                  <a:lnTo>
                    <a:pt x="20601" y="34485"/>
                  </a:lnTo>
                  <a:lnTo>
                    <a:pt x="42848" y="19436"/>
                  </a:lnTo>
                  <a:lnTo>
                    <a:pt x="104789" y="243"/>
                  </a:lnTo>
                  <a:lnTo>
                    <a:pt x="161592" y="0"/>
                  </a:lnTo>
                  <a:lnTo>
                    <a:pt x="211698" y="12926"/>
                  </a:lnTo>
                  <a:lnTo>
                    <a:pt x="262145" y="32189"/>
                  </a:lnTo>
                  <a:lnTo>
                    <a:pt x="284341" y="48441"/>
                  </a:lnTo>
                  <a:lnTo>
                    <a:pt x="299666" y="70482"/>
                  </a:lnTo>
                  <a:lnTo>
                    <a:pt x="319036" y="122760"/>
                  </a:lnTo>
                  <a:lnTo>
                    <a:pt x="320544" y="147187"/>
                  </a:lnTo>
                  <a:lnTo>
                    <a:pt x="316838" y="1814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47896" y="138976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29224" y="802905"/>
              <a:ext cx="518839" cy="694687"/>
            </a:xfrm>
            <a:custGeom>
              <a:avLst/>
              <a:gdLst/>
              <a:ahLst/>
              <a:cxnLst/>
              <a:rect l="0" t="0" r="0" b="0"/>
              <a:pathLst>
                <a:path w="518839" h="694687">
                  <a:moveTo>
                    <a:pt x="23998" y="92017"/>
                  </a:moveTo>
                  <a:lnTo>
                    <a:pt x="23998" y="69660"/>
                  </a:lnTo>
                  <a:lnTo>
                    <a:pt x="30237" y="52445"/>
                  </a:lnTo>
                  <a:lnTo>
                    <a:pt x="41979" y="36995"/>
                  </a:lnTo>
                  <a:lnTo>
                    <a:pt x="58896" y="22329"/>
                  </a:lnTo>
                  <a:lnTo>
                    <a:pt x="93740" y="6508"/>
                  </a:lnTo>
                  <a:lnTo>
                    <a:pt x="144878" y="0"/>
                  </a:lnTo>
                  <a:lnTo>
                    <a:pt x="193306" y="3661"/>
                  </a:lnTo>
                  <a:lnTo>
                    <a:pt x="237290" y="23333"/>
                  </a:lnTo>
                  <a:lnTo>
                    <a:pt x="291735" y="60252"/>
                  </a:lnTo>
                  <a:lnTo>
                    <a:pt x="335091" y="98550"/>
                  </a:lnTo>
                  <a:lnTo>
                    <a:pt x="363002" y="149893"/>
                  </a:lnTo>
                  <a:lnTo>
                    <a:pt x="384113" y="202495"/>
                  </a:lnTo>
                  <a:lnTo>
                    <a:pt x="400541" y="251483"/>
                  </a:lnTo>
                  <a:lnTo>
                    <a:pt x="406600" y="283383"/>
                  </a:lnTo>
                  <a:lnTo>
                    <a:pt x="404077" y="341817"/>
                  </a:lnTo>
                  <a:lnTo>
                    <a:pt x="397643" y="403143"/>
                  </a:lnTo>
                  <a:lnTo>
                    <a:pt x="378601" y="459891"/>
                  </a:lnTo>
                  <a:lnTo>
                    <a:pt x="354835" y="513075"/>
                  </a:lnTo>
                  <a:lnTo>
                    <a:pt x="342472" y="543548"/>
                  </a:lnTo>
                  <a:lnTo>
                    <a:pt x="305815" y="605443"/>
                  </a:lnTo>
                  <a:lnTo>
                    <a:pt x="253402" y="662491"/>
                  </a:lnTo>
                  <a:lnTo>
                    <a:pt x="217792" y="681536"/>
                  </a:lnTo>
                  <a:lnTo>
                    <a:pt x="177605" y="694588"/>
                  </a:lnTo>
                  <a:lnTo>
                    <a:pt x="136062" y="694686"/>
                  </a:lnTo>
                  <a:lnTo>
                    <a:pt x="81273" y="675833"/>
                  </a:lnTo>
                  <a:lnTo>
                    <a:pt x="47598" y="655204"/>
                  </a:lnTo>
                  <a:lnTo>
                    <a:pt x="23452" y="627385"/>
                  </a:lnTo>
                  <a:lnTo>
                    <a:pt x="284" y="576119"/>
                  </a:lnTo>
                  <a:lnTo>
                    <a:pt x="0" y="565660"/>
                  </a:lnTo>
                  <a:lnTo>
                    <a:pt x="5924" y="544680"/>
                  </a:lnTo>
                  <a:lnTo>
                    <a:pt x="35382" y="495211"/>
                  </a:lnTo>
                  <a:lnTo>
                    <a:pt x="42116" y="487155"/>
                  </a:lnTo>
                  <a:lnTo>
                    <a:pt x="62076" y="475084"/>
                  </a:lnTo>
                  <a:lnTo>
                    <a:pt x="86545" y="466990"/>
                  </a:lnTo>
                  <a:lnTo>
                    <a:pt x="127799" y="463603"/>
                  </a:lnTo>
                  <a:lnTo>
                    <a:pt x="176547" y="469488"/>
                  </a:lnTo>
                  <a:lnTo>
                    <a:pt x="239182" y="481957"/>
                  </a:lnTo>
                  <a:lnTo>
                    <a:pt x="291632" y="501275"/>
                  </a:lnTo>
                  <a:lnTo>
                    <a:pt x="352697" y="534498"/>
                  </a:lnTo>
                  <a:lnTo>
                    <a:pt x="406991" y="562346"/>
                  </a:lnTo>
                  <a:lnTo>
                    <a:pt x="462776" y="574736"/>
                  </a:lnTo>
                  <a:lnTo>
                    <a:pt x="518838" y="5868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48145" y="1131011"/>
              <a:ext cx="147400" cy="16596"/>
            </a:xfrm>
            <a:custGeom>
              <a:avLst/>
              <a:gdLst/>
              <a:ahLst/>
              <a:cxnLst/>
              <a:rect l="0" t="0" r="0" b="0"/>
              <a:pathLst>
                <a:path w="147400" h="16596">
                  <a:moveTo>
                    <a:pt x="147399" y="6066"/>
                  </a:moveTo>
                  <a:lnTo>
                    <a:pt x="113777" y="0"/>
                  </a:lnTo>
                  <a:lnTo>
                    <a:pt x="62075" y="4522"/>
                  </a:lnTo>
                  <a:lnTo>
                    <a:pt x="26971" y="8728"/>
                  </a:lnTo>
                  <a:lnTo>
                    <a:pt x="0" y="16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348464" y="797274"/>
            <a:ext cx="2449353" cy="1087328"/>
            <a:chOff x="4348464" y="797274"/>
            <a:chExt cx="2449353" cy="1087328"/>
          </a:xfrm>
        </p:grpSpPr>
        <p:sp>
          <p:nvSpPr>
            <p:cNvPr id="7" name="Freeform 6"/>
            <p:cNvSpPr/>
            <p:nvPr/>
          </p:nvSpPr>
          <p:spPr>
            <a:xfrm>
              <a:off x="4348464" y="797274"/>
              <a:ext cx="431475" cy="747491"/>
            </a:xfrm>
            <a:custGeom>
              <a:avLst/>
              <a:gdLst/>
              <a:ahLst/>
              <a:cxnLst/>
              <a:rect l="0" t="0" r="0" b="0"/>
              <a:pathLst>
                <a:path w="431475" h="747491">
                  <a:moveTo>
                    <a:pt x="368303" y="108176"/>
                  </a:moveTo>
                  <a:lnTo>
                    <a:pt x="358727" y="84130"/>
                  </a:lnTo>
                  <a:lnTo>
                    <a:pt x="308404" y="27478"/>
                  </a:lnTo>
                  <a:lnTo>
                    <a:pt x="272113" y="7791"/>
                  </a:lnTo>
                  <a:lnTo>
                    <a:pt x="251852" y="0"/>
                  </a:lnTo>
                  <a:lnTo>
                    <a:pt x="215126" y="215"/>
                  </a:lnTo>
                  <a:lnTo>
                    <a:pt x="180197" y="7688"/>
                  </a:lnTo>
                  <a:lnTo>
                    <a:pt x="123213" y="47023"/>
                  </a:lnTo>
                  <a:lnTo>
                    <a:pt x="100277" y="66959"/>
                  </a:lnTo>
                  <a:lnTo>
                    <a:pt x="60368" y="122076"/>
                  </a:lnTo>
                  <a:lnTo>
                    <a:pt x="28052" y="182172"/>
                  </a:lnTo>
                  <a:lnTo>
                    <a:pt x="11060" y="236526"/>
                  </a:lnTo>
                  <a:lnTo>
                    <a:pt x="4807" y="278695"/>
                  </a:lnTo>
                  <a:lnTo>
                    <a:pt x="2028" y="324732"/>
                  </a:lnTo>
                  <a:lnTo>
                    <a:pt x="463" y="379921"/>
                  </a:lnTo>
                  <a:lnTo>
                    <a:pt x="0" y="425910"/>
                  </a:lnTo>
                  <a:lnTo>
                    <a:pt x="5452" y="485939"/>
                  </a:lnTo>
                  <a:lnTo>
                    <a:pt x="18944" y="548304"/>
                  </a:lnTo>
                  <a:lnTo>
                    <a:pt x="39807" y="608283"/>
                  </a:lnTo>
                  <a:lnTo>
                    <a:pt x="58061" y="646690"/>
                  </a:lnTo>
                  <a:lnTo>
                    <a:pt x="88816" y="684587"/>
                  </a:lnTo>
                  <a:lnTo>
                    <a:pt x="130684" y="714922"/>
                  </a:lnTo>
                  <a:lnTo>
                    <a:pt x="191644" y="740544"/>
                  </a:lnTo>
                  <a:lnTo>
                    <a:pt x="240180" y="747490"/>
                  </a:lnTo>
                  <a:lnTo>
                    <a:pt x="286017" y="743959"/>
                  </a:lnTo>
                  <a:lnTo>
                    <a:pt x="329234" y="729915"/>
                  </a:lnTo>
                  <a:lnTo>
                    <a:pt x="351328" y="714397"/>
                  </a:lnTo>
                  <a:lnTo>
                    <a:pt x="407655" y="669841"/>
                  </a:lnTo>
                  <a:lnTo>
                    <a:pt x="431474" y="655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35462" y="1309924"/>
              <a:ext cx="221310" cy="241045"/>
            </a:xfrm>
            <a:custGeom>
              <a:avLst/>
              <a:gdLst/>
              <a:ahLst/>
              <a:cxnLst/>
              <a:rect l="0" t="0" r="0" b="0"/>
              <a:pathLst>
                <a:path w="221310" h="241045">
                  <a:moveTo>
                    <a:pt x="155045" y="27195"/>
                  </a:moveTo>
                  <a:lnTo>
                    <a:pt x="143867" y="10427"/>
                  </a:lnTo>
                  <a:lnTo>
                    <a:pt x="135895" y="5488"/>
                  </a:lnTo>
                  <a:lnTo>
                    <a:pt x="114559" y="0"/>
                  </a:lnTo>
                  <a:lnTo>
                    <a:pt x="92598" y="3800"/>
                  </a:lnTo>
                  <a:lnTo>
                    <a:pt x="49903" y="25303"/>
                  </a:lnTo>
                  <a:lnTo>
                    <a:pt x="23806" y="45222"/>
                  </a:lnTo>
                  <a:lnTo>
                    <a:pt x="6845" y="71531"/>
                  </a:lnTo>
                  <a:lnTo>
                    <a:pt x="0" y="107142"/>
                  </a:lnTo>
                  <a:lnTo>
                    <a:pt x="6093" y="152691"/>
                  </a:lnTo>
                  <a:lnTo>
                    <a:pt x="16415" y="183702"/>
                  </a:lnTo>
                  <a:lnTo>
                    <a:pt x="34941" y="208228"/>
                  </a:lnTo>
                  <a:lnTo>
                    <a:pt x="62137" y="229143"/>
                  </a:lnTo>
                  <a:lnTo>
                    <a:pt x="82168" y="239002"/>
                  </a:lnTo>
                  <a:lnTo>
                    <a:pt x="102768" y="241044"/>
                  </a:lnTo>
                  <a:lnTo>
                    <a:pt x="165606" y="226600"/>
                  </a:lnTo>
                  <a:lnTo>
                    <a:pt x="176124" y="223302"/>
                  </a:lnTo>
                  <a:lnTo>
                    <a:pt x="194049" y="210280"/>
                  </a:lnTo>
                  <a:lnTo>
                    <a:pt x="208646" y="192794"/>
                  </a:lnTo>
                  <a:lnTo>
                    <a:pt x="219032" y="173324"/>
                  </a:lnTo>
                  <a:lnTo>
                    <a:pt x="221309" y="146733"/>
                  </a:lnTo>
                  <a:lnTo>
                    <a:pt x="213238" y="93181"/>
                  </a:lnTo>
                  <a:lnTo>
                    <a:pt x="198154" y="65204"/>
                  </a:lnTo>
                  <a:lnTo>
                    <a:pt x="190804" y="59553"/>
                  </a:lnTo>
                  <a:lnTo>
                    <a:pt x="155045" y="482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06321" y="1388518"/>
              <a:ext cx="347441" cy="159172"/>
            </a:xfrm>
            <a:custGeom>
              <a:avLst/>
              <a:gdLst/>
              <a:ahLst/>
              <a:cxnLst/>
              <a:rect l="0" t="0" r="0" b="0"/>
              <a:pathLst>
                <a:path w="347441" h="159172">
                  <a:moveTo>
                    <a:pt x="0" y="32829"/>
                  </a:moveTo>
                  <a:lnTo>
                    <a:pt x="9575" y="56875"/>
                  </a:lnTo>
                  <a:lnTo>
                    <a:pt x="33814" y="98011"/>
                  </a:lnTo>
                  <a:lnTo>
                    <a:pt x="55593" y="145787"/>
                  </a:lnTo>
                  <a:lnTo>
                    <a:pt x="61629" y="153758"/>
                  </a:lnTo>
                  <a:lnTo>
                    <a:pt x="64483" y="155562"/>
                  </a:lnTo>
                  <a:lnTo>
                    <a:pt x="65215" y="153256"/>
                  </a:lnTo>
                  <a:lnTo>
                    <a:pt x="64610" y="98080"/>
                  </a:lnTo>
                  <a:lnTo>
                    <a:pt x="74677" y="38092"/>
                  </a:lnTo>
                  <a:lnTo>
                    <a:pt x="77861" y="25809"/>
                  </a:lnTo>
                  <a:lnTo>
                    <a:pt x="83492" y="16451"/>
                  </a:lnTo>
                  <a:lnTo>
                    <a:pt x="99109" y="2933"/>
                  </a:lnTo>
                  <a:lnTo>
                    <a:pt x="108187" y="1200"/>
                  </a:lnTo>
                  <a:lnTo>
                    <a:pt x="127632" y="5513"/>
                  </a:lnTo>
                  <a:lnTo>
                    <a:pt x="135390" y="12279"/>
                  </a:lnTo>
                  <a:lnTo>
                    <a:pt x="165907" y="64250"/>
                  </a:lnTo>
                  <a:lnTo>
                    <a:pt x="171436" y="67814"/>
                  </a:lnTo>
                  <a:lnTo>
                    <a:pt x="176292" y="66681"/>
                  </a:lnTo>
                  <a:lnTo>
                    <a:pt x="234950" y="6343"/>
                  </a:lnTo>
                  <a:lnTo>
                    <a:pt x="244371" y="1134"/>
                  </a:lnTo>
                  <a:lnTo>
                    <a:pt x="254161" y="0"/>
                  </a:lnTo>
                  <a:lnTo>
                    <a:pt x="274397" y="4980"/>
                  </a:lnTo>
                  <a:lnTo>
                    <a:pt x="299932" y="20938"/>
                  </a:lnTo>
                  <a:lnTo>
                    <a:pt x="311898" y="36903"/>
                  </a:lnTo>
                  <a:lnTo>
                    <a:pt x="332881" y="93243"/>
                  </a:lnTo>
                  <a:lnTo>
                    <a:pt x="344218" y="134450"/>
                  </a:lnTo>
                  <a:lnTo>
                    <a:pt x="347440" y="159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7989" y="1353526"/>
              <a:ext cx="213656" cy="394796"/>
            </a:xfrm>
            <a:custGeom>
              <a:avLst/>
              <a:gdLst/>
              <a:ahLst/>
              <a:cxnLst/>
              <a:rect l="0" t="0" r="0" b="0"/>
              <a:pathLst>
                <a:path w="213656" h="394796">
                  <a:moveTo>
                    <a:pt x="0" y="152049"/>
                  </a:moveTo>
                  <a:lnTo>
                    <a:pt x="9065" y="210666"/>
                  </a:lnTo>
                  <a:lnTo>
                    <a:pt x="17475" y="273245"/>
                  </a:lnTo>
                  <a:lnTo>
                    <a:pt x="19996" y="323399"/>
                  </a:lnTo>
                  <a:lnTo>
                    <a:pt x="23967" y="379742"/>
                  </a:lnTo>
                  <a:lnTo>
                    <a:pt x="26507" y="391581"/>
                  </a:lnTo>
                  <a:lnTo>
                    <a:pt x="28200" y="394795"/>
                  </a:lnTo>
                  <a:lnTo>
                    <a:pt x="29328" y="392259"/>
                  </a:lnTo>
                  <a:lnTo>
                    <a:pt x="30119" y="333637"/>
                  </a:lnTo>
                  <a:lnTo>
                    <a:pt x="24262" y="284101"/>
                  </a:lnTo>
                  <a:lnTo>
                    <a:pt x="22007" y="232380"/>
                  </a:lnTo>
                  <a:lnTo>
                    <a:pt x="21339" y="180010"/>
                  </a:lnTo>
                  <a:lnTo>
                    <a:pt x="21141" y="128618"/>
                  </a:lnTo>
                  <a:lnTo>
                    <a:pt x="21074" y="65619"/>
                  </a:lnTo>
                  <a:lnTo>
                    <a:pt x="23404" y="35257"/>
                  </a:lnTo>
                  <a:lnTo>
                    <a:pt x="32239" y="13963"/>
                  </a:lnTo>
                  <a:lnTo>
                    <a:pt x="41380" y="7349"/>
                  </a:lnTo>
                  <a:lnTo>
                    <a:pt x="67134" y="0"/>
                  </a:lnTo>
                  <a:lnTo>
                    <a:pt x="91839" y="2973"/>
                  </a:lnTo>
                  <a:lnTo>
                    <a:pt x="136294" y="23946"/>
                  </a:lnTo>
                  <a:lnTo>
                    <a:pt x="177701" y="59024"/>
                  </a:lnTo>
                  <a:lnTo>
                    <a:pt x="206504" y="99748"/>
                  </a:lnTo>
                  <a:lnTo>
                    <a:pt x="211369" y="110163"/>
                  </a:lnTo>
                  <a:lnTo>
                    <a:pt x="213655" y="131093"/>
                  </a:lnTo>
                  <a:lnTo>
                    <a:pt x="209602" y="152094"/>
                  </a:lnTo>
                  <a:lnTo>
                    <a:pt x="200001" y="173126"/>
                  </a:lnTo>
                  <a:lnTo>
                    <a:pt x="184816" y="187932"/>
                  </a:lnTo>
                  <a:lnTo>
                    <a:pt x="153417" y="202845"/>
                  </a:lnTo>
                  <a:lnTo>
                    <a:pt x="127847" y="208550"/>
                  </a:lnTo>
                  <a:lnTo>
                    <a:pt x="82662" y="205800"/>
                  </a:lnTo>
                  <a:lnTo>
                    <a:pt x="63171" y="204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825383" y="1402051"/>
              <a:ext cx="175861" cy="171745"/>
            </a:xfrm>
            <a:custGeom>
              <a:avLst/>
              <a:gdLst/>
              <a:ahLst/>
              <a:cxnLst/>
              <a:rect l="0" t="0" r="0" b="0"/>
              <a:pathLst>
                <a:path w="175861" h="171745">
                  <a:moveTo>
                    <a:pt x="91632" y="103524"/>
                  </a:moveTo>
                  <a:lnTo>
                    <a:pt x="99966" y="66046"/>
                  </a:lnTo>
                  <a:lnTo>
                    <a:pt x="100697" y="53972"/>
                  </a:lnTo>
                  <a:lnTo>
                    <a:pt x="95271" y="34317"/>
                  </a:lnTo>
                  <a:lnTo>
                    <a:pt x="83891" y="17783"/>
                  </a:lnTo>
                  <a:lnTo>
                    <a:pt x="67135" y="2636"/>
                  </a:lnTo>
                  <a:lnTo>
                    <a:pt x="57753" y="0"/>
                  </a:lnTo>
                  <a:lnTo>
                    <a:pt x="37970" y="3311"/>
                  </a:lnTo>
                  <a:lnTo>
                    <a:pt x="12692" y="18329"/>
                  </a:lnTo>
                  <a:lnTo>
                    <a:pt x="7420" y="26840"/>
                  </a:lnTo>
                  <a:lnTo>
                    <a:pt x="0" y="62345"/>
                  </a:lnTo>
                  <a:lnTo>
                    <a:pt x="613" y="119913"/>
                  </a:lnTo>
                  <a:lnTo>
                    <a:pt x="6726" y="143563"/>
                  </a:lnTo>
                  <a:lnTo>
                    <a:pt x="17241" y="165773"/>
                  </a:lnTo>
                  <a:lnTo>
                    <a:pt x="23321" y="170759"/>
                  </a:lnTo>
                  <a:lnTo>
                    <a:pt x="29714" y="171744"/>
                  </a:lnTo>
                  <a:lnTo>
                    <a:pt x="36316" y="170061"/>
                  </a:lnTo>
                  <a:lnTo>
                    <a:pt x="49889" y="158832"/>
                  </a:lnTo>
                  <a:lnTo>
                    <a:pt x="62551" y="142143"/>
                  </a:lnTo>
                  <a:lnTo>
                    <a:pt x="72078" y="123028"/>
                  </a:lnTo>
                  <a:lnTo>
                    <a:pt x="77426" y="120036"/>
                  </a:lnTo>
                  <a:lnTo>
                    <a:pt x="83331" y="121551"/>
                  </a:lnTo>
                  <a:lnTo>
                    <a:pt x="96132" y="132593"/>
                  </a:lnTo>
                  <a:lnTo>
                    <a:pt x="109620" y="149199"/>
                  </a:lnTo>
                  <a:lnTo>
                    <a:pt x="129652" y="158919"/>
                  </a:lnTo>
                  <a:lnTo>
                    <a:pt x="175860" y="166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43357" y="1434865"/>
              <a:ext cx="126343" cy="126058"/>
            </a:xfrm>
            <a:custGeom>
              <a:avLst/>
              <a:gdLst/>
              <a:ahLst/>
              <a:cxnLst/>
              <a:rect l="0" t="0" r="0" b="0"/>
              <a:pathLst>
                <a:path w="126343" h="126058">
                  <a:moveTo>
                    <a:pt x="0" y="49653"/>
                  </a:moveTo>
                  <a:lnTo>
                    <a:pt x="17959" y="103528"/>
                  </a:lnTo>
                  <a:lnTo>
                    <a:pt x="25858" y="126057"/>
                  </a:lnTo>
                  <a:lnTo>
                    <a:pt x="13108" y="66619"/>
                  </a:lnTo>
                  <a:lnTo>
                    <a:pt x="12248" y="53944"/>
                  </a:lnTo>
                  <a:lnTo>
                    <a:pt x="17532" y="33623"/>
                  </a:lnTo>
                  <a:lnTo>
                    <a:pt x="22216" y="24928"/>
                  </a:lnTo>
                  <a:lnTo>
                    <a:pt x="36781" y="12148"/>
                  </a:lnTo>
                  <a:lnTo>
                    <a:pt x="45577" y="7102"/>
                  </a:lnTo>
                  <a:lnTo>
                    <a:pt x="85904" y="0"/>
                  </a:lnTo>
                  <a:lnTo>
                    <a:pt x="105640" y="1459"/>
                  </a:lnTo>
                  <a:lnTo>
                    <a:pt x="126342" y="7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253927" y="1495046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11453" y="48931"/>
                  </a:lnTo>
                  <a:lnTo>
                    <a:pt x="27028" y="111599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74984" y="1410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369741" y="1463420"/>
              <a:ext cx="176268" cy="189555"/>
            </a:xfrm>
            <a:custGeom>
              <a:avLst/>
              <a:gdLst/>
              <a:ahLst/>
              <a:cxnLst/>
              <a:rect l="0" t="0" r="0" b="0"/>
              <a:pathLst>
                <a:path w="176268" h="189555">
                  <a:moveTo>
                    <a:pt x="0" y="52683"/>
                  </a:moveTo>
                  <a:lnTo>
                    <a:pt x="19128" y="116111"/>
                  </a:lnTo>
                  <a:lnTo>
                    <a:pt x="45853" y="170859"/>
                  </a:lnTo>
                  <a:lnTo>
                    <a:pt x="42572" y="152949"/>
                  </a:lnTo>
                  <a:lnTo>
                    <a:pt x="26638" y="93187"/>
                  </a:lnTo>
                  <a:lnTo>
                    <a:pt x="36292" y="33032"/>
                  </a:lnTo>
                  <a:lnTo>
                    <a:pt x="51567" y="6046"/>
                  </a:lnTo>
                  <a:lnTo>
                    <a:pt x="60114" y="1705"/>
                  </a:lnTo>
                  <a:lnTo>
                    <a:pt x="82089" y="0"/>
                  </a:lnTo>
                  <a:lnTo>
                    <a:pt x="101214" y="6262"/>
                  </a:lnTo>
                  <a:lnTo>
                    <a:pt x="117514" y="18013"/>
                  </a:lnTo>
                  <a:lnTo>
                    <a:pt x="147041" y="57273"/>
                  </a:lnTo>
                  <a:lnTo>
                    <a:pt x="169815" y="109742"/>
                  </a:lnTo>
                  <a:lnTo>
                    <a:pt x="176267" y="151218"/>
                  </a:lnTo>
                  <a:lnTo>
                    <a:pt x="174657" y="169786"/>
                  </a:lnTo>
                  <a:lnTo>
                    <a:pt x="168456" y="1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38197" y="1499581"/>
              <a:ext cx="259620" cy="385021"/>
            </a:xfrm>
            <a:custGeom>
              <a:avLst/>
              <a:gdLst/>
              <a:ahLst/>
              <a:cxnLst/>
              <a:rect l="0" t="0" r="0" b="0"/>
              <a:pathLst>
                <a:path w="259620" h="385021">
                  <a:moveTo>
                    <a:pt x="200041" y="90222"/>
                  </a:moveTo>
                  <a:lnTo>
                    <a:pt x="205630" y="73454"/>
                  </a:lnTo>
                  <a:lnTo>
                    <a:pt x="203517" y="40670"/>
                  </a:lnTo>
                  <a:lnTo>
                    <a:pt x="192227" y="21015"/>
                  </a:lnTo>
                  <a:lnTo>
                    <a:pt x="184304" y="12499"/>
                  </a:lnTo>
                  <a:lnTo>
                    <a:pt x="163021" y="3036"/>
                  </a:lnTo>
                  <a:lnTo>
                    <a:pt x="137964" y="0"/>
                  </a:lnTo>
                  <a:lnTo>
                    <a:pt x="111230" y="2550"/>
                  </a:lnTo>
                  <a:lnTo>
                    <a:pt x="101059" y="7207"/>
                  </a:lnTo>
                  <a:lnTo>
                    <a:pt x="86639" y="21741"/>
                  </a:lnTo>
                  <a:lnTo>
                    <a:pt x="71944" y="49654"/>
                  </a:lnTo>
                  <a:lnTo>
                    <a:pt x="65771" y="91330"/>
                  </a:lnTo>
                  <a:lnTo>
                    <a:pt x="70566" y="114501"/>
                  </a:lnTo>
                  <a:lnTo>
                    <a:pt x="86418" y="140699"/>
                  </a:lnTo>
                  <a:lnTo>
                    <a:pt x="92707" y="148440"/>
                  </a:lnTo>
                  <a:lnTo>
                    <a:pt x="101579" y="152431"/>
                  </a:lnTo>
                  <a:lnTo>
                    <a:pt x="123914" y="153745"/>
                  </a:lnTo>
                  <a:lnTo>
                    <a:pt x="143201" y="147310"/>
                  </a:lnTo>
                  <a:lnTo>
                    <a:pt x="159571" y="135481"/>
                  </a:lnTo>
                  <a:lnTo>
                    <a:pt x="180771" y="109091"/>
                  </a:lnTo>
                  <a:lnTo>
                    <a:pt x="190696" y="89250"/>
                  </a:lnTo>
                  <a:lnTo>
                    <a:pt x="194981" y="86064"/>
                  </a:lnTo>
                  <a:lnTo>
                    <a:pt x="199007" y="87450"/>
                  </a:lnTo>
                  <a:lnTo>
                    <a:pt x="202862" y="91883"/>
                  </a:lnTo>
                  <a:lnTo>
                    <a:pt x="215793" y="145394"/>
                  </a:lnTo>
                  <a:lnTo>
                    <a:pt x="234088" y="199516"/>
                  </a:lnTo>
                  <a:lnTo>
                    <a:pt x="255033" y="255267"/>
                  </a:lnTo>
                  <a:lnTo>
                    <a:pt x="259619" y="297311"/>
                  </a:lnTo>
                  <a:lnTo>
                    <a:pt x="256545" y="325371"/>
                  </a:lnTo>
                  <a:lnTo>
                    <a:pt x="250579" y="335895"/>
                  </a:lnTo>
                  <a:lnTo>
                    <a:pt x="231471" y="350708"/>
                  </a:lnTo>
                  <a:lnTo>
                    <a:pt x="194406" y="365625"/>
                  </a:lnTo>
                  <a:lnTo>
                    <a:pt x="131554" y="372740"/>
                  </a:lnTo>
                  <a:lnTo>
                    <a:pt x="79013" y="375142"/>
                  </a:lnTo>
                  <a:lnTo>
                    <a:pt x="17687" y="382722"/>
                  </a:lnTo>
                  <a:lnTo>
                    <a:pt x="0" y="3850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940042" y="1914266"/>
            <a:ext cx="5345467" cy="896843"/>
            <a:chOff x="940042" y="1914266"/>
            <a:chExt cx="5345467" cy="896843"/>
          </a:xfrm>
        </p:grpSpPr>
        <p:sp>
          <p:nvSpPr>
            <p:cNvPr id="18" name="Freeform 17"/>
            <p:cNvSpPr/>
            <p:nvPr/>
          </p:nvSpPr>
          <p:spPr>
            <a:xfrm>
              <a:off x="940042" y="2078855"/>
              <a:ext cx="291793" cy="303026"/>
            </a:xfrm>
            <a:custGeom>
              <a:avLst/>
              <a:gdLst/>
              <a:ahLst/>
              <a:cxnLst/>
              <a:rect l="0" t="0" r="0" b="0"/>
              <a:pathLst>
                <a:path w="291793" h="303026">
                  <a:moveTo>
                    <a:pt x="154921" y="90015"/>
                  </a:moveTo>
                  <a:lnTo>
                    <a:pt x="151802" y="47323"/>
                  </a:lnTo>
                  <a:lnTo>
                    <a:pt x="145346" y="27757"/>
                  </a:lnTo>
                  <a:lnTo>
                    <a:pt x="134678" y="11262"/>
                  </a:lnTo>
                  <a:lnTo>
                    <a:pt x="126218" y="5928"/>
                  </a:lnTo>
                  <a:lnTo>
                    <a:pt x="104340" y="0"/>
                  </a:lnTo>
                  <a:lnTo>
                    <a:pt x="82138" y="3605"/>
                  </a:lnTo>
                  <a:lnTo>
                    <a:pt x="61742" y="14176"/>
                  </a:lnTo>
                  <a:lnTo>
                    <a:pt x="37105" y="41028"/>
                  </a:lnTo>
                  <a:lnTo>
                    <a:pt x="16158" y="79270"/>
                  </a:lnTo>
                  <a:lnTo>
                    <a:pt x="3192" y="127126"/>
                  </a:lnTo>
                  <a:lnTo>
                    <a:pt x="0" y="177180"/>
                  </a:lnTo>
                  <a:lnTo>
                    <a:pt x="8809" y="236608"/>
                  </a:lnTo>
                  <a:lnTo>
                    <a:pt x="16283" y="262792"/>
                  </a:lnTo>
                  <a:lnTo>
                    <a:pt x="27404" y="282228"/>
                  </a:lnTo>
                  <a:lnTo>
                    <a:pt x="46384" y="295546"/>
                  </a:lnTo>
                  <a:lnTo>
                    <a:pt x="69248" y="303025"/>
                  </a:lnTo>
                  <a:lnTo>
                    <a:pt x="91108" y="302449"/>
                  </a:lnTo>
                  <a:lnTo>
                    <a:pt x="109402" y="295174"/>
                  </a:lnTo>
                  <a:lnTo>
                    <a:pt x="125332" y="282972"/>
                  </a:lnTo>
                  <a:lnTo>
                    <a:pt x="140211" y="265851"/>
                  </a:lnTo>
                  <a:lnTo>
                    <a:pt x="148383" y="243424"/>
                  </a:lnTo>
                  <a:lnTo>
                    <a:pt x="159219" y="185309"/>
                  </a:lnTo>
                  <a:lnTo>
                    <a:pt x="171455" y="125909"/>
                  </a:lnTo>
                  <a:lnTo>
                    <a:pt x="173468" y="91422"/>
                  </a:lnTo>
                  <a:lnTo>
                    <a:pt x="171965" y="90953"/>
                  </a:lnTo>
                  <a:lnTo>
                    <a:pt x="169793" y="94150"/>
                  </a:lnTo>
                  <a:lnTo>
                    <a:pt x="166737" y="121006"/>
                  </a:lnTo>
                  <a:lnTo>
                    <a:pt x="171420" y="158599"/>
                  </a:lnTo>
                  <a:lnTo>
                    <a:pt x="195164" y="215683"/>
                  </a:lnTo>
                  <a:lnTo>
                    <a:pt x="205562" y="235945"/>
                  </a:lnTo>
                  <a:lnTo>
                    <a:pt x="221882" y="252749"/>
                  </a:lnTo>
                  <a:lnTo>
                    <a:pt x="250801" y="269774"/>
                  </a:lnTo>
                  <a:lnTo>
                    <a:pt x="268114" y="272073"/>
                  </a:lnTo>
                  <a:lnTo>
                    <a:pt x="291792" y="2689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236296" y="2155280"/>
              <a:ext cx="206109" cy="182047"/>
            </a:xfrm>
            <a:custGeom>
              <a:avLst/>
              <a:gdLst/>
              <a:ahLst/>
              <a:cxnLst/>
              <a:rect l="0" t="0" r="0" b="0"/>
              <a:pathLst>
                <a:path w="206109" h="182047">
                  <a:moveTo>
                    <a:pt x="6066" y="45175"/>
                  </a:moveTo>
                  <a:lnTo>
                    <a:pt x="0" y="77628"/>
                  </a:lnTo>
                  <a:lnTo>
                    <a:pt x="10626" y="129518"/>
                  </a:lnTo>
                  <a:lnTo>
                    <a:pt x="14826" y="166612"/>
                  </a:lnTo>
                  <a:lnTo>
                    <a:pt x="14246" y="169417"/>
                  </a:lnTo>
                  <a:lnTo>
                    <a:pt x="10481" y="156936"/>
                  </a:lnTo>
                  <a:lnTo>
                    <a:pt x="8108" y="103603"/>
                  </a:lnTo>
                  <a:lnTo>
                    <a:pt x="20835" y="45937"/>
                  </a:lnTo>
                  <a:lnTo>
                    <a:pt x="36439" y="19405"/>
                  </a:lnTo>
                  <a:lnTo>
                    <a:pt x="52320" y="7206"/>
                  </a:lnTo>
                  <a:lnTo>
                    <a:pt x="61469" y="2315"/>
                  </a:lnTo>
                  <a:lnTo>
                    <a:pt x="80992" y="0"/>
                  </a:lnTo>
                  <a:lnTo>
                    <a:pt x="101368" y="4041"/>
                  </a:lnTo>
                  <a:lnTo>
                    <a:pt x="132570" y="20639"/>
                  </a:lnTo>
                  <a:lnTo>
                    <a:pt x="161702" y="47264"/>
                  </a:lnTo>
                  <a:lnTo>
                    <a:pt x="187334" y="98093"/>
                  </a:lnTo>
                  <a:lnTo>
                    <a:pt x="202827" y="155710"/>
                  </a:lnTo>
                  <a:lnTo>
                    <a:pt x="206108" y="182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29391" y="1914266"/>
              <a:ext cx="165698" cy="485892"/>
            </a:xfrm>
            <a:custGeom>
              <a:avLst/>
              <a:gdLst/>
              <a:ahLst/>
              <a:cxnLst/>
              <a:rect l="0" t="0" r="0" b="0"/>
              <a:pathLst>
                <a:path w="165698" h="485892">
                  <a:moveTo>
                    <a:pt x="102526" y="338832"/>
                  </a:moveTo>
                  <a:lnTo>
                    <a:pt x="108115" y="322064"/>
                  </a:lnTo>
                  <a:lnTo>
                    <a:pt x="104620" y="304474"/>
                  </a:lnTo>
                  <a:lnTo>
                    <a:pt x="100412" y="294870"/>
                  </a:lnTo>
                  <a:lnTo>
                    <a:pt x="92928" y="288467"/>
                  </a:lnTo>
                  <a:lnTo>
                    <a:pt x="72134" y="281353"/>
                  </a:lnTo>
                  <a:lnTo>
                    <a:pt x="62377" y="281795"/>
                  </a:lnTo>
                  <a:lnTo>
                    <a:pt x="45298" y="288526"/>
                  </a:lnTo>
                  <a:lnTo>
                    <a:pt x="22528" y="305469"/>
                  </a:lnTo>
                  <a:lnTo>
                    <a:pt x="6553" y="330896"/>
                  </a:lnTo>
                  <a:lnTo>
                    <a:pt x="0" y="371836"/>
                  </a:lnTo>
                  <a:lnTo>
                    <a:pt x="6191" y="422430"/>
                  </a:lnTo>
                  <a:lnTo>
                    <a:pt x="12137" y="448906"/>
                  </a:lnTo>
                  <a:lnTo>
                    <a:pt x="24918" y="470032"/>
                  </a:lnTo>
                  <a:lnTo>
                    <a:pt x="33240" y="478941"/>
                  </a:lnTo>
                  <a:lnTo>
                    <a:pt x="43467" y="483711"/>
                  </a:lnTo>
                  <a:lnTo>
                    <a:pt x="67309" y="485891"/>
                  </a:lnTo>
                  <a:lnTo>
                    <a:pt x="76708" y="482495"/>
                  </a:lnTo>
                  <a:lnTo>
                    <a:pt x="90271" y="469363"/>
                  </a:lnTo>
                  <a:lnTo>
                    <a:pt x="115746" y="431167"/>
                  </a:lnTo>
                  <a:lnTo>
                    <a:pt x="137051" y="371716"/>
                  </a:lnTo>
                  <a:lnTo>
                    <a:pt x="151546" y="314089"/>
                  </a:lnTo>
                  <a:lnTo>
                    <a:pt x="162555" y="260245"/>
                  </a:lnTo>
                  <a:lnTo>
                    <a:pt x="164766" y="211042"/>
                  </a:lnTo>
                  <a:lnTo>
                    <a:pt x="162301" y="156299"/>
                  </a:lnTo>
                  <a:lnTo>
                    <a:pt x="157282" y="101864"/>
                  </a:lnTo>
                  <a:lnTo>
                    <a:pt x="149996" y="41549"/>
                  </a:lnTo>
                  <a:lnTo>
                    <a:pt x="140638" y="4303"/>
                  </a:lnTo>
                  <a:lnTo>
                    <a:pt x="136123" y="0"/>
                  </a:lnTo>
                  <a:lnTo>
                    <a:pt x="130773" y="640"/>
                  </a:lnTo>
                  <a:lnTo>
                    <a:pt x="124867" y="4576"/>
                  </a:lnTo>
                  <a:lnTo>
                    <a:pt x="122099" y="10710"/>
                  </a:lnTo>
                  <a:lnTo>
                    <a:pt x="123156" y="61309"/>
                  </a:lnTo>
                  <a:lnTo>
                    <a:pt x="123498" y="123269"/>
                  </a:lnTo>
                  <a:lnTo>
                    <a:pt x="123558" y="173316"/>
                  </a:lnTo>
                  <a:lnTo>
                    <a:pt x="126697" y="235861"/>
                  </a:lnTo>
                  <a:lnTo>
                    <a:pt x="138236" y="293016"/>
                  </a:lnTo>
                  <a:lnTo>
                    <a:pt x="155249" y="348873"/>
                  </a:lnTo>
                  <a:lnTo>
                    <a:pt x="165697" y="3809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28753" y="1931654"/>
              <a:ext cx="426990" cy="419263"/>
            </a:xfrm>
            <a:custGeom>
              <a:avLst/>
              <a:gdLst/>
              <a:ahLst/>
              <a:cxnLst/>
              <a:rect l="0" t="0" r="0" b="0"/>
              <a:pathLst>
                <a:path w="426990" h="419263">
                  <a:moveTo>
                    <a:pt x="198045" y="5589"/>
                  </a:moveTo>
                  <a:lnTo>
                    <a:pt x="181277" y="0"/>
                  </a:lnTo>
                  <a:lnTo>
                    <a:pt x="148493" y="2113"/>
                  </a:lnTo>
                  <a:lnTo>
                    <a:pt x="97833" y="14478"/>
                  </a:lnTo>
                  <a:lnTo>
                    <a:pt x="79027" y="25527"/>
                  </a:lnTo>
                  <a:lnTo>
                    <a:pt x="40619" y="69999"/>
                  </a:lnTo>
                  <a:lnTo>
                    <a:pt x="12140" y="116708"/>
                  </a:lnTo>
                  <a:lnTo>
                    <a:pt x="2192" y="162776"/>
                  </a:lnTo>
                  <a:lnTo>
                    <a:pt x="0" y="223508"/>
                  </a:lnTo>
                  <a:lnTo>
                    <a:pt x="6654" y="272279"/>
                  </a:lnTo>
                  <a:lnTo>
                    <a:pt x="22502" y="328153"/>
                  </a:lnTo>
                  <a:lnTo>
                    <a:pt x="44256" y="362426"/>
                  </a:lnTo>
                  <a:lnTo>
                    <a:pt x="64184" y="382942"/>
                  </a:lnTo>
                  <a:lnTo>
                    <a:pt x="123124" y="416948"/>
                  </a:lnTo>
                  <a:lnTo>
                    <a:pt x="147979" y="419262"/>
                  </a:lnTo>
                  <a:lnTo>
                    <a:pt x="202063" y="411216"/>
                  </a:lnTo>
                  <a:lnTo>
                    <a:pt x="257806" y="397192"/>
                  </a:lnTo>
                  <a:lnTo>
                    <a:pt x="298680" y="378463"/>
                  </a:lnTo>
                  <a:lnTo>
                    <a:pt x="357687" y="328140"/>
                  </a:lnTo>
                  <a:lnTo>
                    <a:pt x="400268" y="274531"/>
                  </a:lnTo>
                  <a:lnTo>
                    <a:pt x="422016" y="211555"/>
                  </a:lnTo>
                  <a:lnTo>
                    <a:pt x="426989" y="157451"/>
                  </a:lnTo>
                  <a:lnTo>
                    <a:pt x="414818" y="100933"/>
                  </a:lnTo>
                  <a:lnTo>
                    <a:pt x="393685" y="68934"/>
                  </a:lnTo>
                  <a:lnTo>
                    <a:pt x="365196" y="42815"/>
                  </a:lnTo>
                  <a:lnTo>
                    <a:pt x="334529" y="25848"/>
                  </a:lnTo>
                  <a:lnTo>
                    <a:pt x="271744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48432" y="2147813"/>
              <a:ext cx="120563" cy="180426"/>
            </a:xfrm>
            <a:custGeom>
              <a:avLst/>
              <a:gdLst/>
              <a:ahLst/>
              <a:cxnLst/>
              <a:rect l="0" t="0" r="0" b="0"/>
              <a:pathLst>
                <a:path w="120563" h="180426">
                  <a:moveTo>
                    <a:pt x="15277" y="84228"/>
                  </a:moveTo>
                  <a:lnTo>
                    <a:pt x="20866" y="142845"/>
                  </a:lnTo>
                  <a:lnTo>
                    <a:pt x="30896" y="180425"/>
                  </a:lnTo>
                  <a:lnTo>
                    <a:pt x="14754" y="122177"/>
                  </a:lnTo>
                  <a:lnTo>
                    <a:pt x="0" y="62839"/>
                  </a:lnTo>
                  <a:lnTo>
                    <a:pt x="1858" y="36897"/>
                  </a:lnTo>
                  <a:lnTo>
                    <a:pt x="6331" y="26938"/>
                  </a:lnTo>
                  <a:lnTo>
                    <a:pt x="20660" y="12752"/>
                  </a:lnTo>
                  <a:lnTo>
                    <a:pt x="44966" y="5668"/>
                  </a:lnTo>
                  <a:lnTo>
                    <a:pt x="85295" y="1679"/>
                  </a:lnTo>
                  <a:lnTo>
                    <a:pt x="1205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59971" y="1946030"/>
              <a:ext cx="285506" cy="369977"/>
            </a:xfrm>
            <a:custGeom>
              <a:avLst/>
              <a:gdLst/>
              <a:ahLst/>
              <a:cxnLst/>
              <a:rect l="0" t="0" r="0" b="0"/>
              <a:pathLst>
                <a:path w="285506" h="369977">
                  <a:moveTo>
                    <a:pt x="98536" y="275483"/>
                  </a:moveTo>
                  <a:lnTo>
                    <a:pt x="63639" y="246174"/>
                  </a:lnTo>
                  <a:lnTo>
                    <a:pt x="54214" y="243075"/>
                  </a:lnTo>
                  <a:lnTo>
                    <a:pt x="34384" y="242752"/>
                  </a:lnTo>
                  <a:lnTo>
                    <a:pt x="26522" y="247813"/>
                  </a:lnTo>
                  <a:lnTo>
                    <a:pt x="14667" y="265915"/>
                  </a:lnTo>
                  <a:lnTo>
                    <a:pt x="1416" y="296824"/>
                  </a:lnTo>
                  <a:lnTo>
                    <a:pt x="0" y="320843"/>
                  </a:lnTo>
                  <a:lnTo>
                    <a:pt x="4439" y="344776"/>
                  </a:lnTo>
                  <a:lnTo>
                    <a:pt x="14211" y="363211"/>
                  </a:lnTo>
                  <a:lnTo>
                    <a:pt x="22433" y="367894"/>
                  </a:lnTo>
                  <a:lnTo>
                    <a:pt x="44045" y="369976"/>
                  </a:lnTo>
                  <a:lnTo>
                    <a:pt x="54020" y="365385"/>
                  </a:lnTo>
                  <a:lnTo>
                    <a:pt x="71342" y="347804"/>
                  </a:lnTo>
                  <a:lnTo>
                    <a:pt x="93121" y="305626"/>
                  </a:lnTo>
                  <a:lnTo>
                    <a:pt x="105569" y="250328"/>
                  </a:lnTo>
                  <a:lnTo>
                    <a:pt x="108374" y="189015"/>
                  </a:lnTo>
                  <a:lnTo>
                    <a:pt x="108860" y="140418"/>
                  </a:lnTo>
                  <a:lnTo>
                    <a:pt x="109004" y="88974"/>
                  </a:lnTo>
                  <a:lnTo>
                    <a:pt x="100647" y="28765"/>
                  </a:lnTo>
                  <a:lnTo>
                    <a:pt x="94405" y="4393"/>
                  </a:lnTo>
                  <a:lnTo>
                    <a:pt x="91103" y="0"/>
                  </a:lnTo>
                  <a:lnTo>
                    <a:pt x="87732" y="580"/>
                  </a:lnTo>
                  <a:lnTo>
                    <a:pt x="84314" y="4477"/>
                  </a:lnTo>
                  <a:lnTo>
                    <a:pt x="78829" y="52758"/>
                  </a:lnTo>
                  <a:lnTo>
                    <a:pt x="77746" y="115501"/>
                  </a:lnTo>
                  <a:lnTo>
                    <a:pt x="77532" y="178891"/>
                  </a:lnTo>
                  <a:lnTo>
                    <a:pt x="84725" y="239332"/>
                  </a:lnTo>
                  <a:lnTo>
                    <a:pt x="90479" y="293212"/>
                  </a:lnTo>
                  <a:lnTo>
                    <a:pt x="93165" y="304849"/>
                  </a:lnTo>
                  <a:lnTo>
                    <a:pt x="96125" y="309099"/>
                  </a:lnTo>
                  <a:lnTo>
                    <a:pt x="99269" y="308422"/>
                  </a:lnTo>
                  <a:lnTo>
                    <a:pt x="137800" y="267927"/>
                  </a:lnTo>
                  <a:lnTo>
                    <a:pt x="173752" y="248687"/>
                  </a:lnTo>
                  <a:lnTo>
                    <a:pt x="235540" y="225292"/>
                  </a:lnTo>
                  <a:lnTo>
                    <a:pt x="282478" y="194163"/>
                  </a:lnTo>
                  <a:lnTo>
                    <a:pt x="285505" y="187344"/>
                  </a:lnTo>
                  <a:lnTo>
                    <a:pt x="285183" y="180459"/>
                  </a:lnTo>
                  <a:lnTo>
                    <a:pt x="282629" y="173529"/>
                  </a:lnTo>
                  <a:lnTo>
                    <a:pt x="270433" y="162710"/>
                  </a:lnTo>
                  <a:lnTo>
                    <a:pt x="262267" y="158187"/>
                  </a:lnTo>
                  <a:lnTo>
                    <a:pt x="240716" y="156281"/>
                  </a:lnTo>
                  <a:lnTo>
                    <a:pt x="194341" y="164589"/>
                  </a:lnTo>
                  <a:lnTo>
                    <a:pt x="167607" y="179714"/>
                  </a:lnTo>
                  <a:lnTo>
                    <a:pt x="155361" y="195484"/>
                  </a:lnTo>
                  <a:lnTo>
                    <a:pt x="147188" y="215361"/>
                  </a:lnTo>
                  <a:lnTo>
                    <a:pt x="143757" y="251690"/>
                  </a:lnTo>
                  <a:lnTo>
                    <a:pt x="147100" y="274267"/>
                  </a:lnTo>
                  <a:lnTo>
                    <a:pt x="155605" y="292880"/>
                  </a:lnTo>
                  <a:lnTo>
                    <a:pt x="161149" y="301118"/>
                  </a:lnTo>
                  <a:lnTo>
                    <a:pt x="176667" y="313392"/>
                  </a:lnTo>
                  <a:lnTo>
                    <a:pt x="215225" y="330804"/>
                  </a:lnTo>
                  <a:lnTo>
                    <a:pt x="238916" y="332045"/>
                  </a:lnTo>
                  <a:lnTo>
                    <a:pt x="277521" y="328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21720" y="2137285"/>
              <a:ext cx="73700" cy="140746"/>
            </a:xfrm>
            <a:custGeom>
              <a:avLst/>
              <a:gdLst/>
              <a:ahLst/>
              <a:cxnLst/>
              <a:rect l="0" t="0" r="0" b="0"/>
              <a:pathLst>
                <a:path w="73700" h="140746">
                  <a:moveTo>
                    <a:pt x="0" y="63170"/>
                  </a:moveTo>
                  <a:lnTo>
                    <a:pt x="19128" y="117045"/>
                  </a:lnTo>
                  <a:lnTo>
                    <a:pt x="33094" y="140745"/>
                  </a:lnTo>
                  <a:lnTo>
                    <a:pt x="33761" y="139453"/>
                  </a:lnTo>
                  <a:lnTo>
                    <a:pt x="17058" y="77557"/>
                  </a:lnTo>
                  <a:lnTo>
                    <a:pt x="12463" y="37667"/>
                  </a:lnTo>
                  <a:lnTo>
                    <a:pt x="15328" y="27451"/>
                  </a:lnTo>
                  <a:lnTo>
                    <a:pt x="20747" y="19470"/>
                  </a:lnTo>
                  <a:lnTo>
                    <a:pt x="27869" y="12980"/>
                  </a:lnTo>
                  <a:lnTo>
                    <a:pt x="45142" y="576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00704" y="2179399"/>
              <a:ext cx="42115" cy="105285"/>
            </a:xfrm>
            <a:custGeom>
              <a:avLst/>
              <a:gdLst/>
              <a:ahLst/>
              <a:cxnLst/>
              <a:rect l="0" t="0" r="0" b="0"/>
              <a:pathLst>
                <a:path w="42115" h="105285">
                  <a:moveTo>
                    <a:pt x="0" y="0"/>
                  </a:moveTo>
                  <a:lnTo>
                    <a:pt x="17959" y="61110"/>
                  </a:lnTo>
                  <a:lnTo>
                    <a:pt x="28198" y="90636"/>
                  </a:lnTo>
                  <a:lnTo>
                    <a:pt x="42114" y="105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21761" y="210569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27046" y="2158153"/>
              <a:ext cx="157929" cy="123171"/>
            </a:xfrm>
            <a:custGeom>
              <a:avLst/>
              <a:gdLst/>
              <a:ahLst/>
              <a:cxnLst/>
              <a:rect l="0" t="0" r="0" b="0"/>
              <a:pathLst>
                <a:path w="157929" h="123171">
                  <a:moveTo>
                    <a:pt x="0" y="52831"/>
                  </a:moveTo>
                  <a:lnTo>
                    <a:pt x="34328" y="113704"/>
                  </a:lnTo>
                  <a:lnTo>
                    <a:pt x="40433" y="121489"/>
                  </a:lnTo>
                  <a:lnTo>
                    <a:pt x="43333" y="123170"/>
                  </a:lnTo>
                  <a:lnTo>
                    <a:pt x="44097" y="120780"/>
                  </a:lnTo>
                  <a:lnTo>
                    <a:pt x="27576" y="62407"/>
                  </a:lnTo>
                  <a:lnTo>
                    <a:pt x="27074" y="41879"/>
                  </a:lnTo>
                  <a:lnTo>
                    <a:pt x="31920" y="22227"/>
                  </a:lnTo>
                  <a:lnTo>
                    <a:pt x="41873" y="5694"/>
                  </a:lnTo>
                  <a:lnTo>
                    <a:pt x="50142" y="1519"/>
                  </a:lnTo>
                  <a:lnTo>
                    <a:pt x="71809" y="0"/>
                  </a:lnTo>
                  <a:lnTo>
                    <a:pt x="104725" y="11311"/>
                  </a:lnTo>
                  <a:lnTo>
                    <a:pt x="131115" y="35070"/>
                  </a:lnTo>
                  <a:lnTo>
                    <a:pt x="140162" y="57415"/>
                  </a:lnTo>
                  <a:lnTo>
                    <a:pt x="145353" y="78265"/>
                  </a:lnTo>
                  <a:lnTo>
                    <a:pt x="157928" y="94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706031" y="2167152"/>
              <a:ext cx="238326" cy="380745"/>
            </a:xfrm>
            <a:custGeom>
              <a:avLst/>
              <a:gdLst/>
              <a:ahLst/>
              <a:cxnLst/>
              <a:rect l="0" t="0" r="0" b="0"/>
              <a:pathLst>
                <a:path w="238326" h="380745">
                  <a:moveTo>
                    <a:pt x="168456" y="33303"/>
                  </a:moveTo>
                  <a:lnTo>
                    <a:pt x="133558" y="3995"/>
                  </a:lnTo>
                  <a:lnTo>
                    <a:pt x="111222" y="0"/>
                  </a:lnTo>
                  <a:lnTo>
                    <a:pt x="88036" y="3294"/>
                  </a:lnTo>
                  <a:lnTo>
                    <a:pt x="69933" y="12557"/>
                  </a:lnTo>
                  <a:lnTo>
                    <a:pt x="57207" y="27592"/>
                  </a:lnTo>
                  <a:lnTo>
                    <a:pt x="52176" y="36515"/>
                  </a:lnTo>
                  <a:lnTo>
                    <a:pt x="49706" y="55788"/>
                  </a:lnTo>
                  <a:lnTo>
                    <a:pt x="53677" y="74882"/>
                  </a:lnTo>
                  <a:lnTo>
                    <a:pt x="63241" y="91167"/>
                  </a:lnTo>
                  <a:lnTo>
                    <a:pt x="87368" y="113489"/>
                  </a:lnTo>
                  <a:lnTo>
                    <a:pt x="96850" y="117176"/>
                  </a:lnTo>
                  <a:lnTo>
                    <a:pt x="116744" y="118154"/>
                  </a:lnTo>
                  <a:lnTo>
                    <a:pt x="134164" y="111569"/>
                  </a:lnTo>
                  <a:lnTo>
                    <a:pt x="142086" y="106537"/>
                  </a:lnTo>
                  <a:lnTo>
                    <a:pt x="154006" y="91588"/>
                  </a:lnTo>
                  <a:lnTo>
                    <a:pt x="158823" y="82688"/>
                  </a:lnTo>
                  <a:lnTo>
                    <a:pt x="163203" y="80265"/>
                  </a:lnTo>
                  <a:lnTo>
                    <a:pt x="167294" y="82158"/>
                  </a:lnTo>
                  <a:lnTo>
                    <a:pt x="187853" y="116003"/>
                  </a:lnTo>
                  <a:lnTo>
                    <a:pt x="207209" y="176155"/>
                  </a:lnTo>
                  <a:lnTo>
                    <a:pt x="224522" y="225888"/>
                  </a:lnTo>
                  <a:lnTo>
                    <a:pt x="238325" y="288327"/>
                  </a:lnTo>
                  <a:lnTo>
                    <a:pt x="238113" y="318613"/>
                  </a:lnTo>
                  <a:lnTo>
                    <a:pt x="230220" y="339872"/>
                  </a:lnTo>
                  <a:lnTo>
                    <a:pt x="215794" y="354000"/>
                  </a:lnTo>
                  <a:lnTo>
                    <a:pt x="184821" y="368531"/>
                  </a:lnTo>
                  <a:lnTo>
                    <a:pt x="146009" y="377125"/>
                  </a:lnTo>
                  <a:lnTo>
                    <a:pt x="85383" y="380029"/>
                  </a:lnTo>
                  <a:lnTo>
                    <a:pt x="28997" y="380603"/>
                  </a:lnTo>
                  <a:lnTo>
                    <a:pt x="0" y="380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53554" y="2000414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11893" y="160650"/>
                  </a:lnTo>
                  <a:lnTo>
                    <a:pt x="24711" y="213846"/>
                  </a:lnTo>
                  <a:lnTo>
                    <a:pt x="30718" y="264313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95626" y="2021471"/>
              <a:ext cx="368499" cy="73701"/>
            </a:xfrm>
            <a:custGeom>
              <a:avLst/>
              <a:gdLst/>
              <a:ahLst/>
              <a:cxnLst/>
              <a:rect l="0" t="0" r="0" b="0"/>
              <a:pathLst>
                <a:path w="368499" h="73701">
                  <a:moveTo>
                    <a:pt x="368498" y="0"/>
                  </a:moveTo>
                  <a:lnTo>
                    <a:pt x="325807" y="3120"/>
                  </a:lnTo>
                  <a:lnTo>
                    <a:pt x="272978" y="14654"/>
                  </a:lnTo>
                  <a:lnTo>
                    <a:pt x="215792" y="28198"/>
                  </a:lnTo>
                  <a:lnTo>
                    <a:pt x="153026" y="45640"/>
                  </a:lnTo>
                  <a:lnTo>
                    <a:pt x="90756" y="58495"/>
                  </a:lnTo>
                  <a:lnTo>
                    <a:pt x="35301" y="6536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79855" y="2316269"/>
              <a:ext cx="315855" cy="42115"/>
            </a:xfrm>
            <a:custGeom>
              <a:avLst/>
              <a:gdLst/>
              <a:ahLst/>
              <a:cxnLst/>
              <a:rect l="0" t="0" r="0" b="0"/>
              <a:pathLst>
                <a:path w="315855" h="42115">
                  <a:moveTo>
                    <a:pt x="315854" y="0"/>
                  </a:moveTo>
                  <a:lnTo>
                    <a:pt x="261710" y="3120"/>
                  </a:lnTo>
                  <a:lnTo>
                    <a:pt x="201174" y="9065"/>
                  </a:lnTo>
                  <a:lnTo>
                    <a:pt x="140127" y="12579"/>
                  </a:lnTo>
                  <a:lnTo>
                    <a:pt x="91301" y="26084"/>
                  </a:lnTo>
                  <a:lnTo>
                    <a:pt x="35409" y="386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37823" y="2220623"/>
              <a:ext cx="168457" cy="162147"/>
            </a:xfrm>
            <a:custGeom>
              <a:avLst/>
              <a:gdLst/>
              <a:ahLst/>
              <a:cxnLst/>
              <a:rect l="0" t="0" r="0" b="0"/>
              <a:pathLst>
                <a:path w="168457" h="162147">
                  <a:moveTo>
                    <a:pt x="0" y="43003"/>
                  </a:moveTo>
                  <a:lnTo>
                    <a:pt x="8334" y="80482"/>
                  </a:lnTo>
                  <a:lnTo>
                    <a:pt x="18645" y="137149"/>
                  </a:lnTo>
                  <a:lnTo>
                    <a:pt x="26062" y="162146"/>
                  </a:lnTo>
                  <a:lnTo>
                    <a:pt x="16358" y="122861"/>
                  </a:lnTo>
                  <a:lnTo>
                    <a:pt x="11680" y="60164"/>
                  </a:lnTo>
                  <a:lnTo>
                    <a:pt x="11041" y="30353"/>
                  </a:lnTo>
                  <a:lnTo>
                    <a:pt x="14379" y="19362"/>
                  </a:lnTo>
                  <a:lnTo>
                    <a:pt x="20115" y="10865"/>
                  </a:lnTo>
                  <a:lnTo>
                    <a:pt x="27448" y="4030"/>
                  </a:lnTo>
                  <a:lnTo>
                    <a:pt x="37016" y="644"/>
                  </a:lnTo>
                  <a:lnTo>
                    <a:pt x="60126" y="0"/>
                  </a:lnTo>
                  <a:lnTo>
                    <a:pt x="79755" y="6734"/>
                  </a:lnTo>
                  <a:lnTo>
                    <a:pt x="111421" y="30120"/>
                  </a:lnTo>
                  <a:lnTo>
                    <a:pt x="145276" y="85835"/>
                  </a:lnTo>
                  <a:lnTo>
                    <a:pt x="168456" y="127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22093" y="2053057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1170" y="50432"/>
                  </a:lnTo>
                  <a:lnTo>
                    <a:pt x="7236" y="107749"/>
                  </a:lnTo>
                  <a:lnTo>
                    <a:pt x="10723" y="168016"/>
                  </a:lnTo>
                  <a:lnTo>
                    <a:pt x="18645" y="222268"/>
                  </a:lnTo>
                  <a:lnTo>
                    <a:pt x="31802" y="279994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06279" y="2190578"/>
              <a:ext cx="273743" cy="9878"/>
            </a:xfrm>
            <a:custGeom>
              <a:avLst/>
              <a:gdLst/>
              <a:ahLst/>
              <a:cxnLst/>
              <a:rect l="0" t="0" r="0" b="0"/>
              <a:pathLst>
                <a:path w="273743" h="9878">
                  <a:moveTo>
                    <a:pt x="273742" y="9877"/>
                  </a:moveTo>
                  <a:lnTo>
                    <a:pt x="221691" y="1544"/>
                  </a:lnTo>
                  <a:lnTo>
                    <a:pt x="171751" y="0"/>
                  </a:lnTo>
                  <a:lnTo>
                    <a:pt x="118545" y="5067"/>
                  </a:lnTo>
                  <a:lnTo>
                    <a:pt x="64664" y="8927"/>
                  </a:lnTo>
                  <a:lnTo>
                    <a:pt x="14507" y="9690"/>
                  </a:lnTo>
                  <a:lnTo>
                    <a:pt x="0" y="98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48435" y="2210312"/>
              <a:ext cx="145853" cy="206961"/>
            </a:xfrm>
            <a:custGeom>
              <a:avLst/>
              <a:gdLst/>
              <a:ahLst/>
              <a:cxnLst/>
              <a:rect l="0" t="0" r="0" b="0"/>
              <a:pathLst>
                <a:path w="145853" h="206961">
                  <a:moveTo>
                    <a:pt x="0" y="95429"/>
                  </a:moveTo>
                  <a:lnTo>
                    <a:pt x="48931" y="95429"/>
                  </a:lnTo>
                  <a:lnTo>
                    <a:pt x="102472" y="89839"/>
                  </a:lnTo>
                  <a:lnTo>
                    <a:pt x="136037" y="75185"/>
                  </a:lnTo>
                  <a:lnTo>
                    <a:pt x="142164" y="67895"/>
                  </a:lnTo>
                  <a:lnTo>
                    <a:pt x="145079" y="59525"/>
                  </a:lnTo>
                  <a:lnTo>
                    <a:pt x="145852" y="50436"/>
                  </a:lnTo>
                  <a:lnTo>
                    <a:pt x="140472" y="34098"/>
                  </a:lnTo>
                  <a:lnTo>
                    <a:pt x="129113" y="19037"/>
                  </a:lnTo>
                  <a:lnTo>
                    <a:pt x="112365" y="4545"/>
                  </a:lnTo>
                  <a:lnTo>
                    <a:pt x="102987" y="914"/>
                  </a:lnTo>
                  <a:lnTo>
                    <a:pt x="83206" y="0"/>
                  </a:lnTo>
                  <a:lnTo>
                    <a:pt x="52340" y="6062"/>
                  </a:lnTo>
                  <a:lnTo>
                    <a:pt x="26556" y="20856"/>
                  </a:lnTo>
                  <a:lnTo>
                    <a:pt x="14532" y="36549"/>
                  </a:lnTo>
                  <a:lnTo>
                    <a:pt x="9688" y="45647"/>
                  </a:lnTo>
                  <a:lnTo>
                    <a:pt x="2871" y="86398"/>
                  </a:lnTo>
                  <a:lnTo>
                    <a:pt x="6439" y="135517"/>
                  </a:lnTo>
                  <a:lnTo>
                    <a:pt x="14950" y="160429"/>
                  </a:lnTo>
                  <a:lnTo>
                    <a:pt x="39478" y="195486"/>
                  </a:lnTo>
                  <a:lnTo>
                    <a:pt x="59270" y="204239"/>
                  </a:lnTo>
                  <a:lnTo>
                    <a:pt x="82494" y="206960"/>
                  </a:lnTo>
                  <a:lnTo>
                    <a:pt x="126342" y="2007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48477" y="2234910"/>
              <a:ext cx="197995" cy="397215"/>
            </a:xfrm>
            <a:custGeom>
              <a:avLst/>
              <a:gdLst/>
              <a:ahLst/>
              <a:cxnLst/>
              <a:rect l="0" t="0" r="0" b="0"/>
              <a:pathLst>
                <a:path w="197995" h="397215">
                  <a:moveTo>
                    <a:pt x="168456" y="102416"/>
                  </a:moveTo>
                  <a:lnTo>
                    <a:pt x="168456" y="80059"/>
                  </a:lnTo>
                  <a:lnTo>
                    <a:pt x="157277" y="49388"/>
                  </a:lnTo>
                  <a:lnTo>
                    <a:pt x="139147" y="23663"/>
                  </a:lnTo>
                  <a:lnTo>
                    <a:pt x="113368" y="6812"/>
                  </a:lnTo>
                  <a:lnTo>
                    <a:pt x="77914" y="0"/>
                  </a:lnTo>
                  <a:lnTo>
                    <a:pt x="57634" y="4645"/>
                  </a:lnTo>
                  <a:lnTo>
                    <a:pt x="25552" y="26691"/>
                  </a:lnTo>
                  <a:lnTo>
                    <a:pt x="17205" y="46144"/>
                  </a:lnTo>
                  <a:lnTo>
                    <a:pt x="14666" y="70387"/>
                  </a:lnTo>
                  <a:lnTo>
                    <a:pt x="17436" y="96760"/>
                  </a:lnTo>
                  <a:lnTo>
                    <a:pt x="25686" y="117840"/>
                  </a:lnTo>
                  <a:lnTo>
                    <a:pt x="38322" y="135007"/>
                  </a:lnTo>
                  <a:lnTo>
                    <a:pt x="55636" y="150436"/>
                  </a:lnTo>
                  <a:lnTo>
                    <a:pt x="78149" y="158853"/>
                  </a:lnTo>
                  <a:lnTo>
                    <a:pt x="90704" y="161098"/>
                  </a:lnTo>
                  <a:lnTo>
                    <a:pt x="110892" y="157353"/>
                  </a:lnTo>
                  <a:lnTo>
                    <a:pt x="135412" y="142090"/>
                  </a:lnTo>
                  <a:lnTo>
                    <a:pt x="149090" y="128238"/>
                  </a:lnTo>
                  <a:lnTo>
                    <a:pt x="159069" y="110383"/>
                  </a:lnTo>
                  <a:lnTo>
                    <a:pt x="162198" y="108897"/>
                  </a:lnTo>
                  <a:lnTo>
                    <a:pt x="164284" y="112586"/>
                  </a:lnTo>
                  <a:lnTo>
                    <a:pt x="176312" y="164803"/>
                  </a:lnTo>
                  <a:lnTo>
                    <a:pt x="189678" y="218768"/>
                  </a:lnTo>
                  <a:lnTo>
                    <a:pt x="197994" y="274488"/>
                  </a:lnTo>
                  <a:lnTo>
                    <a:pt x="188318" y="333133"/>
                  </a:lnTo>
                  <a:lnTo>
                    <a:pt x="185207" y="343964"/>
                  </a:lnTo>
                  <a:lnTo>
                    <a:pt x="169271" y="362239"/>
                  </a:lnTo>
                  <a:lnTo>
                    <a:pt x="158471" y="370388"/>
                  </a:lnTo>
                  <a:lnTo>
                    <a:pt x="130873" y="379442"/>
                  </a:lnTo>
                  <a:lnTo>
                    <a:pt x="71084" y="390844"/>
                  </a:lnTo>
                  <a:lnTo>
                    <a:pt x="12595" y="396375"/>
                  </a:lnTo>
                  <a:lnTo>
                    <a:pt x="0" y="397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16801" y="2224751"/>
              <a:ext cx="163345" cy="204396"/>
            </a:xfrm>
            <a:custGeom>
              <a:avLst/>
              <a:gdLst/>
              <a:ahLst/>
              <a:cxnLst/>
              <a:rect l="0" t="0" r="0" b="0"/>
              <a:pathLst>
                <a:path w="163345" h="204396">
                  <a:moveTo>
                    <a:pt x="26473" y="112575"/>
                  </a:moveTo>
                  <a:lnTo>
                    <a:pt x="63951" y="104242"/>
                  </a:lnTo>
                  <a:lnTo>
                    <a:pt x="109786" y="96891"/>
                  </a:lnTo>
                  <a:lnTo>
                    <a:pt x="136426" y="81932"/>
                  </a:lnTo>
                  <a:lnTo>
                    <a:pt x="140720" y="74598"/>
                  </a:lnTo>
                  <a:lnTo>
                    <a:pt x="142370" y="57092"/>
                  </a:lnTo>
                  <a:lnTo>
                    <a:pt x="131133" y="27505"/>
                  </a:lnTo>
                  <a:lnTo>
                    <a:pt x="113153" y="13155"/>
                  </a:lnTo>
                  <a:lnTo>
                    <a:pt x="89564" y="4048"/>
                  </a:lnTo>
                  <a:lnTo>
                    <a:pt x="63482" y="0"/>
                  </a:lnTo>
                  <a:lnTo>
                    <a:pt x="42532" y="4440"/>
                  </a:lnTo>
                  <a:lnTo>
                    <a:pt x="25422" y="15382"/>
                  </a:lnTo>
                  <a:lnTo>
                    <a:pt x="10018" y="31944"/>
                  </a:lnTo>
                  <a:lnTo>
                    <a:pt x="1613" y="57242"/>
                  </a:lnTo>
                  <a:lnTo>
                    <a:pt x="0" y="101249"/>
                  </a:lnTo>
                  <a:lnTo>
                    <a:pt x="5349" y="128598"/>
                  </a:lnTo>
                  <a:lnTo>
                    <a:pt x="21514" y="162556"/>
                  </a:lnTo>
                  <a:lnTo>
                    <a:pt x="34407" y="180022"/>
                  </a:lnTo>
                  <a:lnTo>
                    <a:pt x="54176" y="192465"/>
                  </a:lnTo>
                  <a:lnTo>
                    <a:pt x="79730" y="200724"/>
                  </a:lnTo>
                  <a:lnTo>
                    <a:pt x="110584" y="204395"/>
                  </a:lnTo>
                  <a:lnTo>
                    <a:pt x="134436" y="199787"/>
                  </a:lnTo>
                  <a:lnTo>
                    <a:pt x="163344" y="1862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74901" y="2232041"/>
              <a:ext cx="105286" cy="195169"/>
            </a:xfrm>
            <a:custGeom>
              <a:avLst/>
              <a:gdLst/>
              <a:ahLst/>
              <a:cxnLst/>
              <a:rect l="0" t="0" r="0" b="0"/>
              <a:pathLst>
                <a:path w="105286" h="195169">
                  <a:moveTo>
                    <a:pt x="0" y="84228"/>
                  </a:moveTo>
                  <a:lnTo>
                    <a:pt x="17958" y="147656"/>
                  </a:lnTo>
                  <a:lnTo>
                    <a:pt x="29368" y="177891"/>
                  </a:lnTo>
                  <a:lnTo>
                    <a:pt x="40739" y="194486"/>
                  </a:lnTo>
                  <a:lnTo>
                    <a:pt x="43537" y="195168"/>
                  </a:lnTo>
                  <a:lnTo>
                    <a:pt x="44233" y="190943"/>
                  </a:lnTo>
                  <a:lnTo>
                    <a:pt x="40716" y="173771"/>
                  </a:lnTo>
                  <a:lnTo>
                    <a:pt x="18519" y="116745"/>
                  </a:lnTo>
                  <a:lnTo>
                    <a:pt x="6041" y="73883"/>
                  </a:lnTo>
                  <a:lnTo>
                    <a:pt x="7755" y="52724"/>
                  </a:lnTo>
                  <a:lnTo>
                    <a:pt x="20886" y="21081"/>
                  </a:lnTo>
                  <a:lnTo>
                    <a:pt x="29132" y="14054"/>
                  </a:lnTo>
                  <a:lnTo>
                    <a:pt x="50772" y="624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04835" y="2242570"/>
              <a:ext cx="180674" cy="242156"/>
            </a:xfrm>
            <a:custGeom>
              <a:avLst/>
              <a:gdLst/>
              <a:ahLst/>
              <a:cxnLst/>
              <a:rect l="0" t="0" r="0" b="0"/>
              <a:pathLst>
                <a:path w="180674" h="242156">
                  <a:moveTo>
                    <a:pt x="138564" y="0"/>
                  </a:moveTo>
                  <a:lnTo>
                    <a:pt x="76471" y="5589"/>
                  </a:lnTo>
                  <a:lnTo>
                    <a:pt x="44127" y="14654"/>
                  </a:lnTo>
                  <a:lnTo>
                    <a:pt x="26012" y="27569"/>
                  </a:lnTo>
                  <a:lnTo>
                    <a:pt x="11332" y="45008"/>
                  </a:lnTo>
                  <a:lnTo>
                    <a:pt x="908" y="64457"/>
                  </a:lnTo>
                  <a:lnTo>
                    <a:pt x="0" y="73387"/>
                  </a:lnTo>
                  <a:lnTo>
                    <a:pt x="5230" y="89548"/>
                  </a:lnTo>
                  <a:lnTo>
                    <a:pt x="21592" y="101410"/>
                  </a:lnTo>
                  <a:lnTo>
                    <a:pt x="44462" y="109412"/>
                  </a:lnTo>
                  <a:lnTo>
                    <a:pt x="97272" y="120788"/>
                  </a:lnTo>
                  <a:lnTo>
                    <a:pt x="157173" y="144327"/>
                  </a:lnTo>
                  <a:lnTo>
                    <a:pt x="174520" y="156172"/>
                  </a:lnTo>
                  <a:lnTo>
                    <a:pt x="178912" y="163776"/>
                  </a:lnTo>
                  <a:lnTo>
                    <a:pt x="180673" y="181584"/>
                  </a:lnTo>
                  <a:lnTo>
                    <a:pt x="175995" y="190076"/>
                  </a:lnTo>
                  <a:lnTo>
                    <a:pt x="158320" y="205751"/>
                  </a:lnTo>
                  <a:lnTo>
                    <a:pt x="134866" y="214277"/>
                  </a:lnTo>
                  <a:lnTo>
                    <a:pt x="75122" y="228605"/>
                  </a:lnTo>
                  <a:lnTo>
                    <a:pt x="2275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37243" y="2611121"/>
              <a:ext cx="4253515" cy="199988"/>
            </a:xfrm>
            <a:custGeom>
              <a:avLst/>
              <a:gdLst/>
              <a:ahLst/>
              <a:cxnLst/>
              <a:rect l="0" t="0" r="0" b="0"/>
              <a:pathLst>
                <a:path w="4253515" h="199988">
                  <a:moveTo>
                    <a:pt x="4253514" y="189459"/>
                  </a:moveTo>
                  <a:lnTo>
                    <a:pt x="4216035" y="181126"/>
                  </a:lnTo>
                  <a:lnTo>
                    <a:pt x="4165589" y="176461"/>
                  </a:lnTo>
                  <a:lnTo>
                    <a:pt x="4119680" y="170814"/>
                  </a:lnTo>
                  <a:lnTo>
                    <a:pt x="4075879" y="164405"/>
                  </a:lnTo>
                  <a:lnTo>
                    <a:pt x="4029895" y="160776"/>
                  </a:lnTo>
                  <a:lnTo>
                    <a:pt x="3980992" y="157994"/>
                  </a:lnTo>
                  <a:lnTo>
                    <a:pt x="3928062" y="152858"/>
                  </a:lnTo>
                  <a:lnTo>
                    <a:pt x="3873341" y="146675"/>
                  </a:lnTo>
                  <a:lnTo>
                    <a:pt x="3816656" y="141198"/>
                  </a:lnTo>
                  <a:lnTo>
                    <a:pt x="3756368" y="138764"/>
                  </a:lnTo>
                  <a:lnTo>
                    <a:pt x="3694479" y="134562"/>
                  </a:lnTo>
                  <a:lnTo>
                    <a:pt x="3663235" y="131804"/>
                  </a:lnTo>
                  <a:lnTo>
                    <a:pt x="3630707" y="128796"/>
                  </a:lnTo>
                  <a:lnTo>
                    <a:pt x="3597323" y="125620"/>
                  </a:lnTo>
                  <a:lnTo>
                    <a:pt x="3563370" y="122333"/>
                  </a:lnTo>
                  <a:lnTo>
                    <a:pt x="3530205" y="118972"/>
                  </a:lnTo>
                  <a:lnTo>
                    <a:pt x="3497567" y="115561"/>
                  </a:lnTo>
                  <a:lnTo>
                    <a:pt x="3465279" y="112118"/>
                  </a:lnTo>
                  <a:lnTo>
                    <a:pt x="3432056" y="108652"/>
                  </a:lnTo>
                  <a:lnTo>
                    <a:pt x="3398209" y="105172"/>
                  </a:lnTo>
                  <a:lnTo>
                    <a:pt x="3363946" y="101682"/>
                  </a:lnTo>
                  <a:lnTo>
                    <a:pt x="3329406" y="98186"/>
                  </a:lnTo>
                  <a:lnTo>
                    <a:pt x="3294681" y="94685"/>
                  </a:lnTo>
                  <a:lnTo>
                    <a:pt x="3259832" y="91181"/>
                  </a:lnTo>
                  <a:lnTo>
                    <a:pt x="3223731" y="87676"/>
                  </a:lnTo>
                  <a:lnTo>
                    <a:pt x="3186796" y="84169"/>
                  </a:lnTo>
                  <a:lnTo>
                    <a:pt x="3149305" y="80661"/>
                  </a:lnTo>
                  <a:lnTo>
                    <a:pt x="3111442" y="77153"/>
                  </a:lnTo>
                  <a:lnTo>
                    <a:pt x="3073332" y="73644"/>
                  </a:lnTo>
                  <a:lnTo>
                    <a:pt x="3035058" y="70135"/>
                  </a:lnTo>
                  <a:lnTo>
                    <a:pt x="2995503" y="66626"/>
                  </a:lnTo>
                  <a:lnTo>
                    <a:pt x="2955095" y="63116"/>
                  </a:lnTo>
                  <a:lnTo>
                    <a:pt x="2914119" y="59607"/>
                  </a:lnTo>
                  <a:lnTo>
                    <a:pt x="2872763" y="56098"/>
                  </a:lnTo>
                  <a:lnTo>
                    <a:pt x="2831155" y="52588"/>
                  </a:lnTo>
                  <a:lnTo>
                    <a:pt x="2789378" y="49079"/>
                  </a:lnTo>
                  <a:lnTo>
                    <a:pt x="2746319" y="45569"/>
                  </a:lnTo>
                  <a:lnTo>
                    <a:pt x="2702405" y="42060"/>
                  </a:lnTo>
                  <a:lnTo>
                    <a:pt x="2657921" y="38550"/>
                  </a:lnTo>
                  <a:lnTo>
                    <a:pt x="2611887" y="35041"/>
                  </a:lnTo>
                  <a:lnTo>
                    <a:pt x="2564821" y="31532"/>
                  </a:lnTo>
                  <a:lnTo>
                    <a:pt x="2517065" y="28022"/>
                  </a:lnTo>
                  <a:lnTo>
                    <a:pt x="2468851" y="24512"/>
                  </a:lnTo>
                  <a:lnTo>
                    <a:pt x="2420330" y="21003"/>
                  </a:lnTo>
                  <a:lnTo>
                    <a:pt x="2371605" y="17493"/>
                  </a:lnTo>
                  <a:lnTo>
                    <a:pt x="2322744" y="13984"/>
                  </a:lnTo>
                  <a:lnTo>
                    <a:pt x="2273793" y="10474"/>
                  </a:lnTo>
                  <a:lnTo>
                    <a:pt x="2224781" y="6965"/>
                  </a:lnTo>
                  <a:lnTo>
                    <a:pt x="2175728" y="4625"/>
                  </a:lnTo>
                  <a:lnTo>
                    <a:pt x="2126649" y="3065"/>
                  </a:lnTo>
                  <a:lnTo>
                    <a:pt x="2077552" y="2026"/>
                  </a:lnTo>
                  <a:lnTo>
                    <a:pt x="2027273" y="1332"/>
                  </a:lnTo>
                  <a:lnTo>
                    <a:pt x="1976206" y="870"/>
                  </a:lnTo>
                  <a:lnTo>
                    <a:pt x="1924614" y="562"/>
                  </a:lnTo>
                  <a:lnTo>
                    <a:pt x="1872672" y="357"/>
                  </a:lnTo>
                  <a:lnTo>
                    <a:pt x="1820497" y="220"/>
                  </a:lnTo>
                  <a:lnTo>
                    <a:pt x="1768165" y="128"/>
                  </a:lnTo>
                  <a:lnTo>
                    <a:pt x="1715730" y="68"/>
                  </a:lnTo>
                  <a:lnTo>
                    <a:pt x="1663226" y="27"/>
                  </a:lnTo>
                  <a:lnTo>
                    <a:pt x="1610676" y="0"/>
                  </a:lnTo>
                  <a:lnTo>
                    <a:pt x="1556925" y="1152"/>
                  </a:lnTo>
                  <a:lnTo>
                    <a:pt x="1502374" y="3089"/>
                  </a:lnTo>
                  <a:lnTo>
                    <a:pt x="1447289" y="5551"/>
                  </a:lnTo>
                  <a:lnTo>
                    <a:pt x="1391849" y="7192"/>
                  </a:lnTo>
                  <a:lnTo>
                    <a:pt x="1336171" y="8286"/>
                  </a:lnTo>
                  <a:lnTo>
                    <a:pt x="1280335" y="9016"/>
                  </a:lnTo>
                  <a:lnTo>
                    <a:pt x="1223224" y="11842"/>
                  </a:lnTo>
                  <a:lnTo>
                    <a:pt x="1165263" y="16065"/>
                  </a:lnTo>
                  <a:lnTo>
                    <a:pt x="1106735" y="21221"/>
                  </a:lnTo>
                  <a:lnTo>
                    <a:pt x="1046659" y="25827"/>
                  </a:lnTo>
                  <a:lnTo>
                    <a:pt x="985552" y="30068"/>
                  </a:lnTo>
                  <a:lnTo>
                    <a:pt x="923756" y="34065"/>
                  </a:lnTo>
                  <a:lnTo>
                    <a:pt x="861503" y="39070"/>
                  </a:lnTo>
                  <a:lnTo>
                    <a:pt x="798943" y="44746"/>
                  </a:lnTo>
                  <a:lnTo>
                    <a:pt x="736180" y="50870"/>
                  </a:lnTo>
                  <a:lnTo>
                    <a:pt x="673280" y="58462"/>
                  </a:lnTo>
                  <a:lnTo>
                    <a:pt x="610291" y="67032"/>
                  </a:lnTo>
                  <a:lnTo>
                    <a:pt x="547241" y="76256"/>
                  </a:lnTo>
                  <a:lnTo>
                    <a:pt x="484150" y="85914"/>
                  </a:lnTo>
                  <a:lnTo>
                    <a:pt x="421033" y="95863"/>
                  </a:lnTo>
                  <a:lnTo>
                    <a:pt x="357897" y="106004"/>
                  </a:lnTo>
                  <a:lnTo>
                    <a:pt x="299430" y="117445"/>
                  </a:lnTo>
                  <a:lnTo>
                    <a:pt x="244074" y="129751"/>
                  </a:lnTo>
                  <a:lnTo>
                    <a:pt x="190792" y="142635"/>
                  </a:lnTo>
                  <a:lnTo>
                    <a:pt x="145912" y="154733"/>
                  </a:lnTo>
                  <a:lnTo>
                    <a:pt x="106633" y="166308"/>
                  </a:lnTo>
                  <a:lnTo>
                    <a:pt x="47393" y="185019"/>
                  </a:lnTo>
                  <a:lnTo>
                    <a:pt x="0" y="199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715937" y="347440"/>
            <a:ext cx="4456633" cy="589597"/>
            <a:chOff x="715937" y="347440"/>
            <a:chExt cx="4456633" cy="589597"/>
          </a:xfrm>
        </p:grpSpPr>
        <p:sp>
          <p:nvSpPr>
            <p:cNvPr id="2" name="Freeform 1"/>
            <p:cNvSpPr/>
            <p:nvPr/>
          </p:nvSpPr>
          <p:spPr>
            <a:xfrm>
              <a:off x="915979" y="410611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10528" y="58617"/>
                  </a:lnTo>
                  <a:lnTo>
                    <a:pt x="10528" y="110175"/>
                  </a:lnTo>
                  <a:lnTo>
                    <a:pt x="10528" y="164316"/>
                  </a:lnTo>
                  <a:lnTo>
                    <a:pt x="10528" y="217402"/>
                  </a:lnTo>
                  <a:lnTo>
                    <a:pt x="9358" y="27816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15937" y="357968"/>
              <a:ext cx="442198" cy="57585"/>
            </a:xfrm>
            <a:custGeom>
              <a:avLst/>
              <a:gdLst/>
              <a:ahLst/>
              <a:cxnLst/>
              <a:rect l="0" t="0" r="0" b="0"/>
              <a:pathLst>
                <a:path w="442198" h="57585">
                  <a:moveTo>
                    <a:pt x="442197" y="0"/>
                  </a:moveTo>
                  <a:lnTo>
                    <a:pt x="393267" y="8334"/>
                  </a:lnTo>
                  <a:lnTo>
                    <a:pt x="334136" y="15684"/>
                  </a:lnTo>
                  <a:lnTo>
                    <a:pt x="276226" y="28402"/>
                  </a:lnTo>
                  <a:lnTo>
                    <a:pt x="226774" y="38701"/>
                  </a:lnTo>
                  <a:lnTo>
                    <a:pt x="175077" y="47992"/>
                  </a:lnTo>
                  <a:lnTo>
                    <a:pt x="123885" y="52435"/>
                  </a:lnTo>
                  <a:lnTo>
                    <a:pt x="64072" y="57584"/>
                  </a:lnTo>
                  <a:lnTo>
                    <a:pt x="27563" y="5410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90152" y="347440"/>
              <a:ext cx="326784" cy="421307"/>
            </a:xfrm>
            <a:custGeom>
              <a:avLst/>
              <a:gdLst/>
              <a:ahLst/>
              <a:cxnLst/>
              <a:rect l="0" t="0" r="0" b="0"/>
              <a:pathLst>
                <a:path w="326784" h="421307">
                  <a:moveTo>
                    <a:pt x="10096" y="0"/>
                  </a:moveTo>
                  <a:lnTo>
                    <a:pt x="1763" y="37478"/>
                  </a:lnTo>
                  <a:lnTo>
                    <a:pt x="1" y="94491"/>
                  </a:lnTo>
                  <a:lnTo>
                    <a:pt x="6889" y="154842"/>
                  </a:lnTo>
                  <a:lnTo>
                    <a:pt x="9146" y="203547"/>
                  </a:lnTo>
                  <a:lnTo>
                    <a:pt x="9908" y="262518"/>
                  </a:lnTo>
                  <a:lnTo>
                    <a:pt x="10059" y="319227"/>
                  </a:lnTo>
                  <a:lnTo>
                    <a:pt x="1758" y="381203"/>
                  </a:lnTo>
                  <a:lnTo>
                    <a:pt x="541" y="398711"/>
                  </a:lnTo>
                  <a:lnTo>
                    <a:pt x="0" y="390894"/>
                  </a:lnTo>
                  <a:lnTo>
                    <a:pt x="8671" y="330516"/>
                  </a:lnTo>
                  <a:lnTo>
                    <a:pt x="15702" y="310283"/>
                  </a:lnTo>
                  <a:lnTo>
                    <a:pt x="39280" y="278229"/>
                  </a:lnTo>
                  <a:lnTo>
                    <a:pt x="65147" y="262073"/>
                  </a:lnTo>
                  <a:lnTo>
                    <a:pt x="73703" y="261283"/>
                  </a:lnTo>
                  <a:lnTo>
                    <a:pt x="89448" y="266644"/>
                  </a:lnTo>
                  <a:lnTo>
                    <a:pt x="132809" y="302426"/>
                  </a:lnTo>
                  <a:lnTo>
                    <a:pt x="148361" y="328644"/>
                  </a:lnTo>
                  <a:lnTo>
                    <a:pt x="160378" y="364228"/>
                  </a:lnTo>
                  <a:lnTo>
                    <a:pt x="161506" y="387657"/>
                  </a:lnTo>
                  <a:lnTo>
                    <a:pt x="160448" y="402749"/>
                  </a:lnTo>
                  <a:lnTo>
                    <a:pt x="161803" y="401860"/>
                  </a:lnTo>
                  <a:lnTo>
                    <a:pt x="190383" y="359396"/>
                  </a:lnTo>
                  <a:lnTo>
                    <a:pt x="204867" y="345735"/>
                  </a:lnTo>
                  <a:lnTo>
                    <a:pt x="263242" y="311425"/>
                  </a:lnTo>
                  <a:lnTo>
                    <a:pt x="309894" y="277129"/>
                  </a:lnTo>
                  <a:lnTo>
                    <a:pt x="326783" y="250568"/>
                  </a:lnTo>
                  <a:lnTo>
                    <a:pt x="325336" y="243085"/>
                  </a:lnTo>
                  <a:lnTo>
                    <a:pt x="319692" y="236926"/>
                  </a:lnTo>
                  <a:lnTo>
                    <a:pt x="311250" y="231650"/>
                  </a:lnTo>
                  <a:lnTo>
                    <a:pt x="292511" y="228908"/>
                  </a:lnTo>
                  <a:lnTo>
                    <a:pt x="272484" y="232758"/>
                  </a:lnTo>
                  <a:lnTo>
                    <a:pt x="251885" y="242268"/>
                  </a:lnTo>
                  <a:lnTo>
                    <a:pt x="226147" y="266365"/>
                  </a:lnTo>
                  <a:lnTo>
                    <a:pt x="200793" y="316270"/>
                  </a:lnTo>
                  <a:lnTo>
                    <a:pt x="195456" y="337096"/>
                  </a:lnTo>
                  <a:lnTo>
                    <a:pt x="201562" y="379062"/>
                  </a:lnTo>
                  <a:lnTo>
                    <a:pt x="208666" y="398929"/>
                  </a:lnTo>
                  <a:lnTo>
                    <a:pt x="219622" y="415558"/>
                  </a:lnTo>
                  <a:lnTo>
                    <a:pt x="226989" y="419758"/>
                  </a:lnTo>
                  <a:lnTo>
                    <a:pt x="244533" y="421306"/>
                  </a:lnTo>
                  <a:lnTo>
                    <a:pt x="296830" y="412828"/>
                  </a:lnTo>
                  <a:lnTo>
                    <a:pt x="315423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31654" y="621181"/>
              <a:ext cx="26647" cy="157928"/>
            </a:xfrm>
            <a:custGeom>
              <a:avLst/>
              <a:gdLst/>
              <a:ahLst/>
              <a:cxnLst/>
              <a:rect l="0" t="0" r="0" b="0"/>
              <a:pathLst>
                <a:path w="26647" h="15792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6584" y="95000"/>
                  </a:lnTo>
                  <a:lnTo>
                    <a:pt x="2664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47772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32000" y="642238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0" y="0"/>
                  </a:moveTo>
                  <a:lnTo>
                    <a:pt x="0" y="58617"/>
                  </a:lnTo>
                  <a:lnTo>
                    <a:pt x="11452" y="115214"/>
                  </a:lnTo>
                  <a:lnTo>
                    <a:pt x="14654" y="125942"/>
                  </a:lnTo>
                  <a:lnTo>
                    <a:pt x="16788" y="128415"/>
                  </a:lnTo>
                  <a:lnTo>
                    <a:pt x="18211" y="125384"/>
                  </a:lnTo>
                  <a:lnTo>
                    <a:pt x="18622" y="110708"/>
                  </a:lnTo>
                  <a:lnTo>
                    <a:pt x="14616" y="80376"/>
                  </a:lnTo>
                  <a:lnTo>
                    <a:pt x="22557" y="25149"/>
                  </a:lnTo>
                  <a:lnTo>
                    <a:pt x="25567" y="13256"/>
                  </a:lnTo>
                  <a:lnTo>
                    <a:pt x="32252" y="6498"/>
                  </a:lnTo>
                  <a:lnTo>
                    <a:pt x="41388" y="3162"/>
                  </a:lnTo>
                  <a:lnTo>
                    <a:pt x="52159" y="2108"/>
                  </a:lnTo>
                  <a:lnTo>
                    <a:pt x="73484" y="7176"/>
                  </a:lnTo>
                  <a:lnTo>
                    <a:pt x="84084" y="11803"/>
                  </a:lnTo>
                  <a:lnTo>
                    <a:pt x="98982" y="26303"/>
                  </a:lnTo>
                  <a:lnTo>
                    <a:pt x="138547" y="85998"/>
                  </a:lnTo>
                  <a:lnTo>
                    <a:pt x="146233" y="139198"/>
                  </a:lnTo>
                  <a:lnTo>
                    <a:pt x="147399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47032" y="410611"/>
              <a:ext cx="16595" cy="400084"/>
            </a:xfrm>
            <a:custGeom>
              <a:avLst/>
              <a:gdLst/>
              <a:ahLst/>
              <a:cxnLst/>
              <a:rect l="0" t="0" r="0" b="0"/>
              <a:pathLst>
                <a:path w="16595" h="400084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5608" y="147997"/>
                  </a:lnTo>
                  <a:lnTo>
                    <a:pt x="5930" y="203338"/>
                  </a:lnTo>
                  <a:lnTo>
                    <a:pt x="6026" y="261070"/>
                  </a:lnTo>
                  <a:lnTo>
                    <a:pt x="9173" y="312100"/>
                  </a:lnTo>
                  <a:lnTo>
                    <a:pt x="15128" y="371265"/>
                  </a:lnTo>
                  <a:lnTo>
                    <a:pt x="1659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79399" y="579067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47991" y="0"/>
                  </a:lnTo>
                  <a:lnTo>
                    <a:pt x="98051" y="0"/>
                  </a:lnTo>
                  <a:lnTo>
                    <a:pt x="34575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82630" y="604309"/>
              <a:ext cx="143821" cy="164272"/>
            </a:xfrm>
            <a:custGeom>
              <a:avLst/>
              <a:gdLst/>
              <a:ahLst/>
              <a:cxnLst/>
              <a:rect l="0" t="0" r="0" b="0"/>
              <a:pathLst>
                <a:path w="143821" h="164272">
                  <a:moveTo>
                    <a:pt x="7338" y="80043"/>
                  </a:moveTo>
                  <a:lnTo>
                    <a:pt x="65955" y="80043"/>
                  </a:lnTo>
                  <a:lnTo>
                    <a:pt x="106335" y="74454"/>
                  </a:lnTo>
                  <a:lnTo>
                    <a:pt x="127766" y="65470"/>
                  </a:lnTo>
                  <a:lnTo>
                    <a:pt x="136756" y="59799"/>
                  </a:lnTo>
                  <a:lnTo>
                    <a:pt x="141580" y="52509"/>
                  </a:lnTo>
                  <a:lnTo>
                    <a:pt x="143820" y="35050"/>
                  </a:lnTo>
                  <a:lnTo>
                    <a:pt x="140440" y="26651"/>
                  </a:lnTo>
                  <a:lnTo>
                    <a:pt x="127326" y="11080"/>
                  </a:lnTo>
                  <a:lnTo>
                    <a:pt x="106680" y="2599"/>
                  </a:lnTo>
                  <a:lnTo>
                    <a:pt x="81906" y="0"/>
                  </a:lnTo>
                  <a:lnTo>
                    <a:pt x="55297" y="2744"/>
                  </a:lnTo>
                  <a:lnTo>
                    <a:pt x="34113" y="10983"/>
                  </a:lnTo>
                  <a:lnTo>
                    <a:pt x="25188" y="16455"/>
                  </a:lnTo>
                  <a:lnTo>
                    <a:pt x="12152" y="31895"/>
                  </a:lnTo>
                  <a:lnTo>
                    <a:pt x="3628" y="51625"/>
                  </a:lnTo>
                  <a:lnTo>
                    <a:pt x="0" y="87870"/>
                  </a:lnTo>
                  <a:lnTo>
                    <a:pt x="3297" y="110428"/>
                  </a:lnTo>
                  <a:lnTo>
                    <a:pt x="11781" y="129032"/>
                  </a:lnTo>
                  <a:lnTo>
                    <a:pt x="17319" y="137269"/>
                  </a:lnTo>
                  <a:lnTo>
                    <a:pt x="32831" y="149540"/>
                  </a:lnTo>
                  <a:lnTo>
                    <a:pt x="52594" y="157724"/>
                  </a:lnTo>
                  <a:lnTo>
                    <a:pt x="102095" y="164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47896" y="635965"/>
              <a:ext cx="256123" cy="301072"/>
            </a:xfrm>
            <a:custGeom>
              <a:avLst/>
              <a:gdLst/>
              <a:ahLst/>
              <a:cxnLst/>
              <a:rect l="0" t="0" r="0" b="0"/>
              <a:pathLst>
                <a:path w="256123" h="301072">
                  <a:moveTo>
                    <a:pt x="189513" y="90501"/>
                  </a:moveTo>
                  <a:lnTo>
                    <a:pt x="205154" y="72520"/>
                  </a:lnTo>
                  <a:lnTo>
                    <a:pt x="213232" y="55603"/>
                  </a:lnTo>
                  <a:lnTo>
                    <a:pt x="213515" y="47349"/>
                  </a:lnTo>
                  <a:lnTo>
                    <a:pt x="207589" y="31938"/>
                  </a:lnTo>
                  <a:lnTo>
                    <a:pt x="191099" y="10108"/>
                  </a:lnTo>
                  <a:lnTo>
                    <a:pt x="171891" y="2128"/>
                  </a:lnTo>
                  <a:lnTo>
                    <a:pt x="160217" y="0"/>
                  </a:lnTo>
                  <a:lnTo>
                    <a:pt x="137888" y="3875"/>
                  </a:lnTo>
                  <a:lnTo>
                    <a:pt x="108706" y="19210"/>
                  </a:lnTo>
                  <a:lnTo>
                    <a:pt x="93937" y="33080"/>
                  </a:lnTo>
                  <a:lnTo>
                    <a:pt x="71006" y="80730"/>
                  </a:lnTo>
                  <a:lnTo>
                    <a:pt x="70734" y="89836"/>
                  </a:lnTo>
                  <a:lnTo>
                    <a:pt x="76671" y="106193"/>
                  </a:lnTo>
                  <a:lnTo>
                    <a:pt x="90228" y="118142"/>
                  </a:lnTo>
                  <a:lnTo>
                    <a:pt x="98756" y="122966"/>
                  </a:lnTo>
                  <a:lnTo>
                    <a:pt x="117591" y="125207"/>
                  </a:lnTo>
                  <a:lnTo>
                    <a:pt x="136491" y="121134"/>
                  </a:lnTo>
                  <a:lnTo>
                    <a:pt x="152689" y="111524"/>
                  </a:lnTo>
                  <a:lnTo>
                    <a:pt x="174963" y="87371"/>
                  </a:lnTo>
                  <a:lnTo>
                    <a:pt x="180983" y="84905"/>
                  </a:lnTo>
                  <a:lnTo>
                    <a:pt x="186166" y="86770"/>
                  </a:lnTo>
                  <a:lnTo>
                    <a:pt x="195044" y="98202"/>
                  </a:lnTo>
                  <a:lnTo>
                    <a:pt x="219473" y="149747"/>
                  </a:lnTo>
                  <a:lnTo>
                    <a:pt x="244867" y="202246"/>
                  </a:lnTo>
                  <a:lnTo>
                    <a:pt x="254279" y="225563"/>
                  </a:lnTo>
                  <a:lnTo>
                    <a:pt x="256122" y="247625"/>
                  </a:lnTo>
                  <a:lnTo>
                    <a:pt x="254976" y="258421"/>
                  </a:lnTo>
                  <a:lnTo>
                    <a:pt x="250703" y="266788"/>
                  </a:lnTo>
                  <a:lnTo>
                    <a:pt x="236596" y="279205"/>
                  </a:lnTo>
                  <a:lnTo>
                    <a:pt x="208923" y="292772"/>
                  </a:lnTo>
                  <a:lnTo>
                    <a:pt x="151320" y="299432"/>
                  </a:lnTo>
                  <a:lnTo>
                    <a:pt x="100857" y="300585"/>
                  </a:lnTo>
                  <a:lnTo>
                    <a:pt x="37643" y="300975"/>
                  </a:lnTo>
                  <a:lnTo>
                    <a:pt x="0" y="3010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04798" y="602920"/>
              <a:ext cx="142946" cy="176189"/>
            </a:xfrm>
            <a:custGeom>
              <a:avLst/>
              <a:gdLst/>
              <a:ahLst/>
              <a:cxnLst/>
              <a:rect l="0" t="0" r="0" b="0"/>
              <a:pathLst>
                <a:path w="142946" h="176189">
                  <a:moveTo>
                    <a:pt x="48424" y="91960"/>
                  </a:moveTo>
                  <a:lnTo>
                    <a:pt x="107041" y="82895"/>
                  </a:lnTo>
                  <a:lnTo>
                    <a:pt x="127509" y="75843"/>
                  </a:lnTo>
                  <a:lnTo>
                    <a:pt x="136242" y="70687"/>
                  </a:lnTo>
                  <a:lnTo>
                    <a:pt x="140895" y="63740"/>
                  </a:lnTo>
                  <a:lnTo>
                    <a:pt x="142945" y="46663"/>
                  </a:lnTo>
                  <a:lnTo>
                    <a:pt x="136837" y="30494"/>
                  </a:lnTo>
                  <a:lnTo>
                    <a:pt x="131932" y="22907"/>
                  </a:lnTo>
                  <a:lnTo>
                    <a:pt x="117125" y="11357"/>
                  </a:lnTo>
                  <a:lnTo>
                    <a:pt x="108262" y="6639"/>
                  </a:lnTo>
                  <a:lnTo>
                    <a:pt x="67844" y="0"/>
                  </a:lnTo>
                  <a:lnTo>
                    <a:pt x="44967" y="4686"/>
                  </a:lnTo>
                  <a:lnTo>
                    <a:pt x="27001" y="15737"/>
                  </a:lnTo>
                  <a:lnTo>
                    <a:pt x="11216" y="32347"/>
                  </a:lnTo>
                  <a:lnTo>
                    <a:pt x="2642" y="54547"/>
                  </a:lnTo>
                  <a:lnTo>
                    <a:pt x="0" y="78842"/>
                  </a:lnTo>
                  <a:lnTo>
                    <a:pt x="2726" y="101338"/>
                  </a:lnTo>
                  <a:lnTo>
                    <a:pt x="10956" y="119915"/>
                  </a:lnTo>
                  <a:lnTo>
                    <a:pt x="35304" y="150905"/>
                  </a:lnTo>
                  <a:lnTo>
                    <a:pt x="66893" y="166877"/>
                  </a:lnTo>
                  <a:lnTo>
                    <a:pt x="120757" y="174962"/>
                  </a:lnTo>
                  <a:lnTo>
                    <a:pt x="132652" y="1761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49810" y="610652"/>
              <a:ext cx="108740" cy="164839"/>
            </a:xfrm>
            <a:custGeom>
              <a:avLst/>
              <a:gdLst/>
              <a:ahLst/>
              <a:cxnLst/>
              <a:rect l="0" t="0" r="0" b="0"/>
              <a:pathLst>
                <a:path w="108740" h="164839">
                  <a:moveTo>
                    <a:pt x="13982" y="63171"/>
                  </a:moveTo>
                  <a:lnTo>
                    <a:pt x="31941" y="117046"/>
                  </a:lnTo>
                  <a:lnTo>
                    <a:pt x="43350" y="146595"/>
                  </a:lnTo>
                  <a:lnTo>
                    <a:pt x="56349" y="164838"/>
                  </a:lnTo>
                  <a:lnTo>
                    <a:pt x="42152" y="145645"/>
                  </a:lnTo>
                  <a:lnTo>
                    <a:pt x="11193" y="103668"/>
                  </a:lnTo>
                  <a:lnTo>
                    <a:pt x="1824" y="83509"/>
                  </a:lnTo>
                  <a:lnTo>
                    <a:pt x="0" y="59732"/>
                  </a:lnTo>
                  <a:lnTo>
                    <a:pt x="1151" y="46841"/>
                  </a:lnTo>
                  <a:lnTo>
                    <a:pt x="11789" y="26278"/>
                  </a:lnTo>
                  <a:lnTo>
                    <a:pt x="19539" y="17519"/>
                  </a:lnTo>
                  <a:lnTo>
                    <a:pt x="40629" y="7786"/>
                  </a:lnTo>
                  <a:lnTo>
                    <a:pt x="75690" y="2307"/>
                  </a:lnTo>
                  <a:lnTo>
                    <a:pt x="1087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00441" y="431668"/>
              <a:ext cx="21878" cy="379027"/>
            </a:xfrm>
            <a:custGeom>
              <a:avLst/>
              <a:gdLst/>
              <a:ahLst/>
              <a:cxnLst/>
              <a:rect l="0" t="0" r="0" b="0"/>
              <a:pathLst>
                <a:path w="21878" h="379027">
                  <a:moveTo>
                    <a:pt x="5590" y="0"/>
                  </a:moveTo>
                  <a:lnTo>
                    <a:pt x="0" y="16768"/>
                  </a:lnTo>
                  <a:lnTo>
                    <a:pt x="3272" y="73025"/>
                  </a:lnTo>
                  <a:lnTo>
                    <a:pt x="6073" y="136151"/>
                  </a:lnTo>
                  <a:lnTo>
                    <a:pt x="10874" y="178664"/>
                  </a:lnTo>
                  <a:lnTo>
                    <a:pt x="14564" y="242061"/>
                  </a:lnTo>
                  <a:lnTo>
                    <a:pt x="21877" y="302318"/>
                  </a:lnTo>
                  <a:lnTo>
                    <a:pt x="17602" y="351829"/>
                  </a:lnTo>
                  <a:lnTo>
                    <a:pt x="1611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48103" y="589595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5948" y="3120"/>
                  </a:lnTo>
                  <a:lnTo>
                    <a:pt x="145056" y="9065"/>
                  </a:lnTo>
                  <a:lnTo>
                    <a:pt x="96532" y="10095"/>
                  </a:lnTo>
                  <a:lnTo>
                    <a:pt x="38479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42901" y="442196"/>
              <a:ext cx="157929" cy="400084"/>
            </a:xfrm>
            <a:custGeom>
              <a:avLst/>
              <a:gdLst/>
              <a:ahLst/>
              <a:cxnLst/>
              <a:rect l="0" t="0" r="0" b="0"/>
              <a:pathLst>
                <a:path w="157929" h="400084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90" y="154167"/>
                  </a:lnTo>
                  <a:lnTo>
                    <a:pt x="16789" y="216110"/>
                  </a:lnTo>
                  <a:lnTo>
                    <a:pt x="19793" y="267324"/>
                  </a:lnTo>
                  <a:lnTo>
                    <a:pt x="20683" y="318373"/>
                  </a:lnTo>
                  <a:lnTo>
                    <a:pt x="19776" y="355466"/>
                  </a:lnTo>
                  <a:lnTo>
                    <a:pt x="17864" y="356300"/>
                  </a:lnTo>
                  <a:lnTo>
                    <a:pt x="15419" y="353347"/>
                  </a:lnTo>
                  <a:lnTo>
                    <a:pt x="11173" y="302407"/>
                  </a:lnTo>
                  <a:lnTo>
                    <a:pt x="13155" y="277123"/>
                  </a:lnTo>
                  <a:lnTo>
                    <a:pt x="21834" y="254187"/>
                  </a:lnTo>
                  <a:lnTo>
                    <a:pt x="45464" y="227133"/>
                  </a:lnTo>
                  <a:lnTo>
                    <a:pt x="56046" y="222782"/>
                  </a:lnTo>
                  <a:lnTo>
                    <a:pt x="80281" y="221067"/>
                  </a:lnTo>
                  <a:lnTo>
                    <a:pt x="100411" y="227324"/>
                  </a:lnTo>
                  <a:lnTo>
                    <a:pt x="109055" y="232268"/>
                  </a:lnTo>
                  <a:lnTo>
                    <a:pt x="121779" y="247120"/>
                  </a:lnTo>
                  <a:lnTo>
                    <a:pt x="143289" y="302688"/>
                  </a:lnTo>
                  <a:lnTo>
                    <a:pt x="154689" y="350039"/>
                  </a:lnTo>
                  <a:lnTo>
                    <a:pt x="15792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57800" y="663097"/>
              <a:ext cx="206242" cy="221297"/>
            </a:xfrm>
            <a:custGeom>
              <a:avLst/>
              <a:gdLst/>
              <a:ahLst/>
              <a:cxnLst/>
              <a:rect l="0" t="0" r="0" b="0"/>
              <a:pathLst>
                <a:path w="206242" h="221297">
                  <a:moveTo>
                    <a:pt x="122013" y="84426"/>
                  </a:moveTo>
                  <a:lnTo>
                    <a:pt x="118893" y="41734"/>
                  </a:lnTo>
                  <a:lnTo>
                    <a:pt x="116424" y="31398"/>
                  </a:lnTo>
                  <a:lnTo>
                    <a:pt x="104321" y="13675"/>
                  </a:lnTo>
                  <a:lnTo>
                    <a:pt x="96180" y="5673"/>
                  </a:lnTo>
                  <a:lnTo>
                    <a:pt x="87244" y="1508"/>
                  </a:lnTo>
                  <a:lnTo>
                    <a:pt x="67956" y="0"/>
                  </a:lnTo>
                  <a:lnTo>
                    <a:pt x="37366" y="11318"/>
                  </a:lnTo>
                  <a:lnTo>
                    <a:pt x="11665" y="35078"/>
                  </a:lnTo>
                  <a:lnTo>
                    <a:pt x="2779" y="60544"/>
                  </a:lnTo>
                  <a:lnTo>
                    <a:pt x="0" y="89019"/>
                  </a:lnTo>
                  <a:lnTo>
                    <a:pt x="10741" y="146815"/>
                  </a:lnTo>
                  <a:lnTo>
                    <a:pt x="26133" y="173362"/>
                  </a:lnTo>
                  <a:lnTo>
                    <a:pt x="33527" y="177641"/>
                  </a:lnTo>
                  <a:lnTo>
                    <a:pt x="51100" y="179277"/>
                  </a:lnTo>
                  <a:lnTo>
                    <a:pt x="80725" y="168032"/>
                  </a:lnTo>
                  <a:lnTo>
                    <a:pt x="95084" y="153170"/>
                  </a:lnTo>
                  <a:lnTo>
                    <a:pt x="104195" y="133696"/>
                  </a:lnTo>
                  <a:lnTo>
                    <a:pt x="108245" y="109443"/>
                  </a:lnTo>
                  <a:lnTo>
                    <a:pt x="110495" y="104614"/>
                  </a:lnTo>
                  <a:lnTo>
                    <a:pt x="113164" y="104903"/>
                  </a:lnTo>
                  <a:lnTo>
                    <a:pt x="119250" y="114584"/>
                  </a:lnTo>
                  <a:lnTo>
                    <a:pt x="148032" y="168283"/>
                  </a:lnTo>
                  <a:lnTo>
                    <a:pt x="187651" y="211597"/>
                  </a:lnTo>
                  <a:lnTo>
                    <a:pt x="206241" y="221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16684" y="526424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49263"/>
                  </a:lnTo>
                  <a:lnTo>
                    <a:pt x="0" y="100515"/>
                  </a:lnTo>
                  <a:lnTo>
                    <a:pt x="1170" y="158464"/>
                  </a:lnTo>
                  <a:lnTo>
                    <a:pt x="7236" y="213199"/>
                  </a:lnTo>
                  <a:lnTo>
                    <a:pt x="10723" y="264122"/>
                  </a:lnTo>
                  <a:lnTo>
                    <a:pt x="18669" y="313955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32456" y="621181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5897" y="8333"/>
                  </a:lnTo>
                  <a:lnTo>
                    <a:pt x="90950" y="15684"/>
                  </a:lnTo>
                  <a:lnTo>
                    <a:pt x="37376" y="272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26514" y="715937"/>
              <a:ext cx="6067" cy="147400"/>
            </a:xfrm>
            <a:custGeom>
              <a:avLst/>
              <a:gdLst/>
              <a:ahLst/>
              <a:cxnLst/>
              <a:rect l="0" t="0" r="0" b="0"/>
              <a:pathLst>
                <a:path w="6067" h="147400">
                  <a:moveTo>
                    <a:pt x="6066" y="0"/>
                  </a:moveTo>
                  <a:lnTo>
                    <a:pt x="0" y="39688"/>
                  </a:lnTo>
                  <a:lnTo>
                    <a:pt x="5036" y="100027"/>
                  </a:lnTo>
                  <a:lnTo>
                    <a:pt x="606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64165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81321" y="655887"/>
              <a:ext cx="191249" cy="242137"/>
            </a:xfrm>
            <a:custGeom>
              <a:avLst/>
              <a:gdLst/>
              <a:ahLst/>
              <a:cxnLst/>
              <a:rect l="0" t="0" r="0" b="0"/>
              <a:pathLst>
                <a:path w="191249" h="242137">
                  <a:moveTo>
                    <a:pt x="114471" y="17936"/>
                  </a:moveTo>
                  <a:lnTo>
                    <a:pt x="103293" y="6758"/>
                  </a:lnTo>
                  <a:lnTo>
                    <a:pt x="85327" y="1270"/>
                  </a:lnTo>
                  <a:lnTo>
                    <a:pt x="62914" y="0"/>
                  </a:lnTo>
                  <a:lnTo>
                    <a:pt x="30565" y="7033"/>
                  </a:lnTo>
                  <a:lnTo>
                    <a:pt x="9329" y="17380"/>
                  </a:lnTo>
                  <a:lnTo>
                    <a:pt x="3433" y="25754"/>
                  </a:lnTo>
                  <a:lnTo>
                    <a:pt x="0" y="47537"/>
                  </a:lnTo>
                  <a:lnTo>
                    <a:pt x="3062" y="56388"/>
                  </a:lnTo>
                  <a:lnTo>
                    <a:pt x="15823" y="69341"/>
                  </a:lnTo>
                  <a:lnTo>
                    <a:pt x="42738" y="83210"/>
                  </a:lnTo>
                  <a:lnTo>
                    <a:pt x="102007" y="93646"/>
                  </a:lnTo>
                  <a:lnTo>
                    <a:pt x="134955" y="105879"/>
                  </a:lnTo>
                  <a:lnTo>
                    <a:pt x="155161" y="119023"/>
                  </a:lnTo>
                  <a:lnTo>
                    <a:pt x="178520" y="146154"/>
                  </a:lnTo>
                  <a:lnTo>
                    <a:pt x="188951" y="166169"/>
                  </a:lnTo>
                  <a:lnTo>
                    <a:pt x="191248" y="186763"/>
                  </a:lnTo>
                  <a:lnTo>
                    <a:pt x="187199" y="206444"/>
                  </a:lnTo>
                  <a:lnTo>
                    <a:pt x="177600" y="222990"/>
                  </a:lnTo>
                  <a:lnTo>
                    <a:pt x="162416" y="235024"/>
                  </a:lnTo>
                  <a:lnTo>
                    <a:pt x="153453" y="239870"/>
                  </a:lnTo>
                  <a:lnTo>
                    <a:pt x="131017" y="242136"/>
                  </a:lnTo>
                  <a:lnTo>
                    <a:pt x="68596" y="230974"/>
                  </a:lnTo>
                  <a:lnTo>
                    <a:pt x="51300" y="2285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572131" y="350565"/>
            <a:ext cx="3271808" cy="502244"/>
            <a:chOff x="5572131" y="350565"/>
            <a:chExt cx="3271808" cy="502244"/>
          </a:xfrm>
        </p:grpSpPr>
        <p:sp>
          <p:nvSpPr>
            <p:cNvPr id="24" name="Freeform 23"/>
            <p:cNvSpPr/>
            <p:nvPr/>
          </p:nvSpPr>
          <p:spPr>
            <a:xfrm>
              <a:off x="5572131" y="350565"/>
              <a:ext cx="186958" cy="502244"/>
            </a:xfrm>
            <a:custGeom>
              <a:avLst/>
              <a:gdLst/>
              <a:ahLst/>
              <a:cxnLst/>
              <a:rect l="0" t="0" r="0" b="0"/>
              <a:pathLst>
                <a:path w="186958" h="502244">
                  <a:moveTo>
                    <a:pt x="92200" y="502243"/>
                  </a:moveTo>
                  <a:lnTo>
                    <a:pt x="77546" y="443626"/>
                  </a:lnTo>
                  <a:lnTo>
                    <a:pt x="64003" y="388282"/>
                  </a:lnTo>
                  <a:lnTo>
                    <a:pt x="53560" y="339275"/>
                  </a:lnTo>
                  <a:lnTo>
                    <a:pt x="43056" y="288880"/>
                  </a:lnTo>
                  <a:lnTo>
                    <a:pt x="29027" y="229337"/>
                  </a:lnTo>
                  <a:lnTo>
                    <a:pt x="14991" y="172515"/>
                  </a:lnTo>
                  <a:lnTo>
                    <a:pt x="2123" y="116230"/>
                  </a:lnTo>
                  <a:lnTo>
                    <a:pt x="0" y="75263"/>
                  </a:lnTo>
                  <a:lnTo>
                    <a:pt x="3649" y="51601"/>
                  </a:lnTo>
                  <a:lnTo>
                    <a:pt x="12290" y="32506"/>
                  </a:lnTo>
                  <a:lnTo>
                    <a:pt x="17870" y="24139"/>
                  </a:lnTo>
                  <a:lnTo>
                    <a:pt x="36548" y="11722"/>
                  </a:lnTo>
                  <a:lnTo>
                    <a:pt x="60447" y="3474"/>
                  </a:lnTo>
                  <a:lnTo>
                    <a:pt x="101379" y="0"/>
                  </a:lnTo>
                  <a:lnTo>
                    <a:pt x="157661" y="5594"/>
                  </a:lnTo>
                  <a:lnTo>
                    <a:pt x="186957" y="7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80103" y="663295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20368" y="0"/>
                  </a:lnTo>
                  <a:lnTo>
                    <a:pt x="5895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63398" y="673306"/>
              <a:ext cx="216789" cy="160653"/>
            </a:xfrm>
            <a:custGeom>
              <a:avLst/>
              <a:gdLst/>
              <a:ahLst/>
              <a:cxnLst/>
              <a:rect l="0" t="0" r="0" b="0"/>
              <a:pathLst>
                <a:path w="216789" h="160653">
                  <a:moveTo>
                    <a:pt x="111503" y="105802"/>
                  </a:moveTo>
                  <a:lnTo>
                    <a:pt x="119837" y="68324"/>
                  </a:lnTo>
                  <a:lnTo>
                    <a:pt x="120568" y="56251"/>
                  </a:lnTo>
                  <a:lnTo>
                    <a:pt x="115142" y="36596"/>
                  </a:lnTo>
                  <a:lnTo>
                    <a:pt x="92594" y="4914"/>
                  </a:lnTo>
                  <a:lnTo>
                    <a:pt x="84859" y="1109"/>
                  </a:lnTo>
                  <a:lnTo>
                    <a:pt x="66906" y="0"/>
                  </a:lnTo>
                  <a:lnTo>
                    <a:pt x="37068" y="5953"/>
                  </a:lnTo>
                  <a:lnTo>
                    <a:pt x="19540" y="18141"/>
                  </a:lnTo>
                  <a:lnTo>
                    <a:pt x="11590" y="26305"/>
                  </a:lnTo>
                  <a:lnTo>
                    <a:pt x="2757" y="47853"/>
                  </a:lnTo>
                  <a:lnTo>
                    <a:pt x="0" y="73028"/>
                  </a:lnTo>
                  <a:lnTo>
                    <a:pt x="6196" y="112339"/>
                  </a:lnTo>
                  <a:lnTo>
                    <a:pt x="16347" y="135614"/>
                  </a:lnTo>
                  <a:lnTo>
                    <a:pt x="31777" y="151417"/>
                  </a:lnTo>
                  <a:lnTo>
                    <a:pt x="40805" y="157269"/>
                  </a:lnTo>
                  <a:lnTo>
                    <a:pt x="63314" y="160652"/>
                  </a:lnTo>
                  <a:lnTo>
                    <a:pt x="86576" y="157086"/>
                  </a:lnTo>
                  <a:lnTo>
                    <a:pt x="104714" y="147702"/>
                  </a:lnTo>
                  <a:lnTo>
                    <a:pt x="117455" y="132613"/>
                  </a:lnTo>
                  <a:lnTo>
                    <a:pt x="135165" y="94331"/>
                  </a:lnTo>
                  <a:lnTo>
                    <a:pt x="140146" y="91136"/>
                  </a:lnTo>
                  <a:lnTo>
                    <a:pt x="145806" y="92515"/>
                  </a:lnTo>
                  <a:lnTo>
                    <a:pt x="158335" y="103406"/>
                  </a:lnTo>
                  <a:lnTo>
                    <a:pt x="198177" y="148414"/>
                  </a:lnTo>
                  <a:lnTo>
                    <a:pt x="216788" y="1584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01243" y="684352"/>
              <a:ext cx="115815" cy="150985"/>
            </a:xfrm>
            <a:custGeom>
              <a:avLst/>
              <a:gdLst/>
              <a:ahLst/>
              <a:cxnLst/>
              <a:rect l="0" t="0" r="0" b="0"/>
              <a:pathLst>
                <a:path w="115815" h="150985">
                  <a:moveTo>
                    <a:pt x="0" y="63171"/>
                  </a:moveTo>
                  <a:lnTo>
                    <a:pt x="17958" y="126599"/>
                  </a:lnTo>
                  <a:lnTo>
                    <a:pt x="25858" y="150984"/>
                  </a:lnTo>
                  <a:lnTo>
                    <a:pt x="14397" y="104950"/>
                  </a:lnTo>
                  <a:lnTo>
                    <a:pt x="12248" y="79010"/>
                  </a:lnTo>
                  <a:lnTo>
                    <a:pt x="17532" y="58122"/>
                  </a:lnTo>
                  <a:lnTo>
                    <a:pt x="39989" y="25649"/>
                  </a:lnTo>
                  <a:lnTo>
                    <a:pt x="65661" y="941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64456" y="526424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0" y="0"/>
                  </a:moveTo>
                  <a:lnTo>
                    <a:pt x="3119" y="54145"/>
                  </a:lnTo>
                  <a:lnTo>
                    <a:pt x="8333" y="101441"/>
                  </a:lnTo>
                  <a:lnTo>
                    <a:pt x="12998" y="153669"/>
                  </a:lnTo>
                  <a:lnTo>
                    <a:pt x="18669" y="201900"/>
                  </a:lnTo>
                  <a:lnTo>
                    <a:pt x="26174" y="259420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59171" y="642238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62481" y="0"/>
                  </a:lnTo>
                  <a:lnTo>
                    <a:pt x="107137" y="7235"/>
                  </a:lnTo>
                  <a:lnTo>
                    <a:pt x="4421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01326" y="494839"/>
              <a:ext cx="337048" cy="336017"/>
            </a:xfrm>
            <a:custGeom>
              <a:avLst/>
              <a:gdLst/>
              <a:ahLst/>
              <a:cxnLst/>
              <a:rect l="0" t="0" r="0" b="0"/>
              <a:pathLst>
                <a:path w="337048" h="336017">
                  <a:moveTo>
                    <a:pt x="0" y="0"/>
                  </a:moveTo>
                  <a:lnTo>
                    <a:pt x="3120" y="57264"/>
                  </a:lnTo>
                  <a:lnTo>
                    <a:pt x="14654" y="112567"/>
                  </a:lnTo>
                  <a:lnTo>
                    <a:pt x="28197" y="171757"/>
                  </a:lnTo>
                  <a:lnTo>
                    <a:pt x="39018" y="225910"/>
                  </a:lnTo>
                  <a:lnTo>
                    <a:pt x="41503" y="286650"/>
                  </a:lnTo>
                  <a:lnTo>
                    <a:pt x="41993" y="334349"/>
                  </a:lnTo>
                  <a:lnTo>
                    <a:pt x="45227" y="274656"/>
                  </a:lnTo>
                  <a:lnTo>
                    <a:pt x="61241" y="222389"/>
                  </a:lnTo>
                  <a:lnTo>
                    <a:pt x="72452" y="205684"/>
                  </a:lnTo>
                  <a:lnTo>
                    <a:pt x="79887" y="201464"/>
                  </a:lnTo>
                  <a:lnTo>
                    <a:pt x="97506" y="199894"/>
                  </a:lnTo>
                  <a:lnTo>
                    <a:pt x="113916" y="206215"/>
                  </a:lnTo>
                  <a:lnTo>
                    <a:pt x="121568" y="211176"/>
                  </a:lnTo>
                  <a:lnTo>
                    <a:pt x="133189" y="226047"/>
                  </a:lnTo>
                  <a:lnTo>
                    <a:pt x="157604" y="284704"/>
                  </a:lnTo>
                  <a:lnTo>
                    <a:pt x="165240" y="319103"/>
                  </a:lnTo>
                  <a:lnTo>
                    <a:pt x="167027" y="336016"/>
                  </a:lnTo>
                  <a:lnTo>
                    <a:pt x="183055" y="272953"/>
                  </a:lnTo>
                  <a:lnTo>
                    <a:pt x="196002" y="255453"/>
                  </a:lnTo>
                  <a:lnTo>
                    <a:pt x="204367" y="247511"/>
                  </a:lnTo>
                  <a:lnTo>
                    <a:pt x="226141" y="238686"/>
                  </a:lnTo>
                  <a:lnTo>
                    <a:pt x="283547" y="224151"/>
                  </a:lnTo>
                  <a:lnTo>
                    <a:pt x="314471" y="212774"/>
                  </a:lnTo>
                  <a:lnTo>
                    <a:pt x="331228" y="201411"/>
                  </a:lnTo>
                  <a:lnTo>
                    <a:pt x="335462" y="192766"/>
                  </a:lnTo>
                  <a:lnTo>
                    <a:pt x="337047" y="170681"/>
                  </a:lnTo>
                  <a:lnTo>
                    <a:pt x="330733" y="151508"/>
                  </a:lnTo>
                  <a:lnTo>
                    <a:pt x="325774" y="143119"/>
                  </a:lnTo>
                  <a:lnTo>
                    <a:pt x="317788" y="137527"/>
                  </a:lnTo>
                  <a:lnTo>
                    <a:pt x="296438" y="131313"/>
                  </a:lnTo>
                  <a:lnTo>
                    <a:pt x="286532" y="131996"/>
                  </a:lnTo>
                  <a:lnTo>
                    <a:pt x="269287" y="138993"/>
                  </a:lnTo>
                  <a:lnTo>
                    <a:pt x="246425" y="161676"/>
                  </a:lnTo>
                  <a:lnTo>
                    <a:pt x="238203" y="183770"/>
                  </a:lnTo>
                  <a:lnTo>
                    <a:pt x="232926" y="241671"/>
                  </a:lnTo>
                  <a:lnTo>
                    <a:pt x="238443" y="265727"/>
                  </a:lnTo>
                  <a:lnTo>
                    <a:pt x="243190" y="275417"/>
                  </a:lnTo>
                  <a:lnTo>
                    <a:pt x="260943" y="289304"/>
                  </a:lnTo>
                  <a:lnTo>
                    <a:pt x="272228" y="294645"/>
                  </a:lnTo>
                  <a:lnTo>
                    <a:pt x="294125" y="297459"/>
                  </a:lnTo>
                  <a:lnTo>
                    <a:pt x="32638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22466" y="652766"/>
              <a:ext cx="147400" cy="139288"/>
            </a:xfrm>
            <a:custGeom>
              <a:avLst/>
              <a:gdLst/>
              <a:ahLst/>
              <a:cxnLst/>
              <a:rect l="0" t="0" r="0" b="0"/>
              <a:pathLst>
                <a:path w="147400" h="139288">
                  <a:moveTo>
                    <a:pt x="0" y="52643"/>
                  </a:moveTo>
                  <a:lnTo>
                    <a:pt x="3120" y="95335"/>
                  </a:lnTo>
                  <a:lnTo>
                    <a:pt x="14654" y="136985"/>
                  </a:lnTo>
                  <a:lnTo>
                    <a:pt x="16789" y="139287"/>
                  </a:lnTo>
                  <a:lnTo>
                    <a:pt x="18211" y="136142"/>
                  </a:lnTo>
                  <a:lnTo>
                    <a:pt x="19160" y="129366"/>
                  </a:lnTo>
                  <a:lnTo>
                    <a:pt x="13975" y="112478"/>
                  </a:lnTo>
                  <a:lnTo>
                    <a:pt x="6211" y="92105"/>
                  </a:lnTo>
                  <a:lnTo>
                    <a:pt x="2760" y="67452"/>
                  </a:lnTo>
                  <a:lnTo>
                    <a:pt x="7466" y="44017"/>
                  </a:lnTo>
                  <a:lnTo>
                    <a:pt x="11997" y="32854"/>
                  </a:lnTo>
                  <a:lnTo>
                    <a:pt x="26389" y="17332"/>
                  </a:lnTo>
                  <a:lnTo>
                    <a:pt x="35140" y="11555"/>
                  </a:lnTo>
                  <a:lnTo>
                    <a:pt x="75402" y="3424"/>
                  </a:lnTo>
                  <a:lnTo>
                    <a:pt x="134682" y="45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12062" y="400082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50433"/>
                  </a:lnTo>
                  <a:lnTo>
                    <a:pt x="1170" y="104241"/>
                  </a:lnTo>
                  <a:lnTo>
                    <a:pt x="8333" y="158761"/>
                  </a:lnTo>
                  <a:lnTo>
                    <a:pt x="18645" y="220992"/>
                  </a:lnTo>
                  <a:lnTo>
                    <a:pt x="31803" y="280653"/>
                  </a:lnTo>
                  <a:lnTo>
                    <a:pt x="39059" y="332721"/>
                  </a:lnTo>
                  <a:lnTo>
                    <a:pt x="41209" y="374665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06777" y="558010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203753" y="0"/>
                  </a:lnTo>
                  <a:lnTo>
                    <a:pt x="144623" y="0"/>
                  </a:lnTo>
                  <a:lnTo>
                    <a:pt x="86712" y="7236"/>
                  </a:lnTo>
                  <a:lnTo>
                    <a:pt x="29520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48849" y="673823"/>
              <a:ext cx="182689" cy="137977"/>
            </a:xfrm>
            <a:custGeom>
              <a:avLst/>
              <a:gdLst/>
              <a:ahLst/>
              <a:cxnLst/>
              <a:rect l="0" t="0" r="0" b="0"/>
              <a:pathLst>
                <a:path w="182689" h="137977">
                  <a:moveTo>
                    <a:pt x="115897" y="21057"/>
                  </a:moveTo>
                  <a:lnTo>
                    <a:pt x="78419" y="12724"/>
                  </a:lnTo>
                  <a:lnTo>
                    <a:pt x="43571" y="14299"/>
                  </a:lnTo>
                  <a:lnTo>
                    <a:pt x="32585" y="16552"/>
                  </a:lnTo>
                  <a:lnTo>
                    <a:pt x="14138" y="28413"/>
                  </a:lnTo>
                  <a:lnTo>
                    <a:pt x="5944" y="36490"/>
                  </a:lnTo>
                  <a:lnTo>
                    <a:pt x="1651" y="45384"/>
                  </a:lnTo>
                  <a:lnTo>
                    <a:pt x="0" y="64624"/>
                  </a:lnTo>
                  <a:lnTo>
                    <a:pt x="6285" y="81755"/>
                  </a:lnTo>
                  <a:lnTo>
                    <a:pt x="29384" y="111816"/>
                  </a:lnTo>
                  <a:lnTo>
                    <a:pt x="60757" y="133217"/>
                  </a:lnTo>
                  <a:lnTo>
                    <a:pt x="89441" y="137976"/>
                  </a:lnTo>
                  <a:lnTo>
                    <a:pt x="144336" y="131500"/>
                  </a:lnTo>
                  <a:lnTo>
                    <a:pt x="153574" y="126271"/>
                  </a:lnTo>
                  <a:lnTo>
                    <a:pt x="166958" y="111103"/>
                  </a:lnTo>
                  <a:lnTo>
                    <a:pt x="181069" y="82833"/>
                  </a:lnTo>
                  <a:lnTo>
                    <a:pt x="182688" y="62551"/>
                  </a:lnTo>
                  <a:lnTo>
                    <a:pt x="178337" y="43008"/>
                  </a:lnTo>
                  <a:lnTo>
                    <a:pt x="168604" y="26524"/>
                  </a:lnTo>
                  <a:lnTo>
                    <a:pt x="153361" y="14518"/>
                  </a:lnTo>
                  <a:lnTo>
                    <a:pt x="134887" y="6453"/>
                  </a:lnTo>
                  <a:lnTo>
                    <a:pt x="948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12421" y="484310"/>
              <a:ext cx="41922" cy="305328"/>
            </a:xfrm>
            <a:custGeom>
              <a:avLst/>
              <a:gdLst/>
              <a:ahLst/>
              <a:cxnLst/>
              <a:rect l="0" t="0" r="0" b="0"/>
              <a:pathLst>
                <a:path w="41922" h="305328">
                  <a:moveTo>
                    <a:pt x="10336" y="0"/>
                  </a:moveTo>
                  <a:lnTo>
                    <a:pt x="3100" y="27556"/>
                  </a:lnTo>
                  <a:lnTo>
                    <a:pt x="457" y="86899"/>
                  </a:lnTo>
                  <a:lnTo>
                    <a:pt x="0" y="140782"/>
                  </a:lnTo>
                  <a:lnTo>
                    <a:pt x="2983" y="194961"/>
                  </a:lnTo>
                  <a:lnTo>
                    <a:pt x="14472" y="255190"/>
                  </a:lnTo>
                  <a:lnTo>
                    <a:pt x="41921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06943" y="621181"/>
              <a:ext cx="252684" cy="21058"/>
            </a:xfrm>
            <a:custGeom>
              <a:avLst/>
              <a:gdLst/>
              <a:ahLst/>
              <a:cxnLst/>
              <a:rect l="0" t="0" r="0" b="0"/>
              <a:pathLst>
                <a:path w="252684" h="21058">
                  <a:moveTo>
                    <a:pt x="252683" y="0"/>
                  </a:moveTo>
                  <a:lnTo>
                    <a:pt x="194067" y="5589"/>
                  </a:lnTo>
                  <a:lnTo>
                    <a:pt x="131230" y="18211"/>
                  </a:lnTo>
                  <a:lnTo>
                    <a:pt x="71156" y="20495"/>
                  </a:lnTo>
                  <a:lnTo>
                    <a:pt x="12605" y="209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80684" y="442196"/>
              <a:ext cx="463255" cy="328771"/>
            </a:xfrm>
            <a:custGeom>
              <a:avLst/>
              <a:gdLst/>
              <a:ahLst/>
              <a:cxnLst/>
              <a:rect l="0" t="0" r="0" b="0"/>
              <a:pathLst>
                <a:path w="463255" h="328771">
                  <a:moveTo>
                    <a:pt x="0" y="0"/>
                  </a:moveTo>
                  <a:lnTo>
                    <a:pt x="14654" y="55141"/>
                  </a:lnTo>
                  <a:lnTo>
                    <a:pt x="24749" y="109145"/>
                  </a:lnTo>
                  <a:lnTo>
                    <a:pt x="35148" y="169600"/>
                  </a:lnTo>
                  <a:lnTo>
                    <a:pt x="45639" y="226377"/>
                  </a:lnTo>
                  <a:lnTo>
                    <a:pt x="58495" y="280200"/>
                  </a:lnTo>
                  <a:lnTo>
                    <a:pt x="60054" y="279217"/>
                  </a:lnTo>
                  <a:lnTo>
                    <a:pt x="66017" y="218807"/>
                  </a:lnTo>
                  <a:lnTo>
                    <a:pt x="68578" y="205533"/>
                  </a:lnTo>
                  <a:lnTo>
                    <a:pt x="73795" y="195514"/>
                  </a:lnTo>
                  <a:lnTo>
                    <a:pt x="88950" y="181262"/>
                  </a:lnTo>
                  <a:lnTo>
                    <a:pt x="97904" y="178163"/>
                  </a:lnTo>
                  <a:lnTo>
                    <a:pt x="117212" y="177840"/>
                  </a:lnTo>
                  <a:lnTo>
                    <a:pt x="134372" y="184715"/>
                  </a:lnTo>
                  <a:lnTo>
                    <a:pt x="149798" y="196739"/>
                  </a:lnTo>
                  <a:lnTo>
                    <a:pt x="192925" y="254489"/>
                  </a:lnTo>
                  <a:lnTo>
                    <a:pt x="207017" y="279613"/>
                  </a:lnTo>
                  <a:lnTo>
                    <a:pt x="214051" y="285844"/>
                  </a:lnTo>
                  <a:lnTo>
                    <a:pt x="221079" y="287659"/>
                  </a:lnTo>
                  <a:lnTo>
                    <a:pt x="236297" y="283437"/>
                  </a:lnTo>
                  <a:lnTo>
                    <a:pt x="296063" y="260749"/>
                  </a:lnTo>
                  <a:lnTo>
                    <a:pt x="344441" y="244702"/>
                  </a:lnTo>
                  <a:lnTo>
                    <a:pt x="399701" y="199780"/>
                  </a:lnTo>
                  <a:lnTo>
                    <a:pt x="406847" y="192848"/>
                  </a:lnTo>
                  <a:lnTo>
                    <a:pt x="410442" y="184718"/>
                  </a:lnTo>
                  <a:lnTo>
                    <a:pt x="411316" y="166325"/>
                  </a:lnTo>
                  <a:lnTo>
                    <a:pt x="404685" y="149572"/>
                  </a:lnTo>
                  <a:lnTo>
                    <a:pt x="399642" y="141829"/>
                  </a:lnTo>
                  <a:lnTo>
                    <a:pt x="384679" y="130106"/>
                  </a:lnTo>
                  <a:lnTo>
                    <a:pt x="375776" y="125342"/>
                  </a:lnTo>
                  <a:lnTo>
                    <a:pt x="356524" y="123168"/>
                  </a:lnTo>
                  <a:lnTo>
                    <a:pt x="315569" y="131305"/>
                  </a:lnTo>
                  <a:lnTo>
                    <a:pt x="289774" y="146400"/>
                  </a:lnTo>
                  <a:lnTo>
                    <a:pt x="267313" y="171280"/>
                  </a:lnTo>
                  <a:lnTo>
                    <a:pt x="251429" y="200878"/>
                  </a:lnTo>
                  <a:lnTo>
                    <a:pt x="249396" y="224590"/>
                  </a:lnTo>
                  <a:lnTo>
                    <a:pt x="257623" y="272351"/>
                  </a:lnTo>
                  <a:lnTo>
                    <a:pt x="272735" y="304915"/>
                  </a:lnTo>
                  <a:lnTo>
                    <a:pt x="288501" y="319962"/>
                  </a:lnTo>
                  <a:lnTo>
                    <a:pt x="297619" y="325612"/>
                  </a:lnTo>
                  <a:lnTo>
                    <a:pt x="323348" y="328770"/>
                  </a:lnTo>
                  <a:lnTo>
                    <a:pt x="381936" y="326855"/>
                  </a:lnTo>
                  <a:lnTo>
                    <a:pt x="438073" y="309779"/>
                  </a:lnTo>
                  <a:lnTo>
                    <a:pt x="46325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63253" y="1073906"/>
            <a:ext cx="7127794" cy="673820"/>
            <a:chOff x="463253" y="1073906"/>
            <a:chExt cx="7127794" cy="673820"/>
          </a:xfrm>
        </p:grpSpPr>
        <p:sp>
          <p:nvSpPr>
            <p:cNvPr id="39" name="Freeform 38"/>
            <p:cNvSpPr/>
            <p:nvPr/>
          </p:nvSpPr>
          <p:spPr>
            <a:xfrm>
              <a:off x="463253" y="1189720"/>
              <a:ext cx="189514" cy="253655"/>
            </a:xfrm>
            <a:custGeom>
              <a:avLst/>
              <a:gdLst/>
              <a:ahLst/>
              <a:cxnLst/>
              <a:rect l="0" t="0" r="0" b="0"/>
              <a:pathLst>
                <a:path w="189514" h="253655">
                  <a:moveTo>
                    <a:pt x="0" y="63171"/>
                  </a:moveTo>
                  <a:lnTo>
                    <a:pt x="3120" y="117315"/>
                  </a:lnTo>
                  <a:lnTo>
                    <a:pt x="20244" y="172262"/>
                  </a:lnTo>
                  <a:lnTo>
                    <a:pt x="37751" y="227006"/>
                  </a:lnTo>
                  <a:lnTo>
                    <a:pt x="46541" y="253654"/>
                  </a:lnTo>
                  <a:lnTo>
                    <a:pt x="35421" y="193319"/>
                  </a:lnTo>
                  <a:lnTo>
                    <a:pt x="29224" y="140048"/>
                  </a:lnTo>
                  <a:lnTo>
                    <a:pt x="14897" y="83476"/>
                  </a:lnTo>
                  <a:lnTo>
                    <a:pt x="12470" y="57768"/>
                  </a:lnTo>
                  <a:lnTo>
                    <a:pt x="15333" y="46701"/>
                  </a:lnTo>
                  <a:lnTo>
                    <a:pt x="27872" y="28165"/>
                  </a:lnTo>
                  <a:lnTo>
                    <a:pt x="54662" y="10165"/>
                  </a:lnTo>
                  <a:lnTo>
                    <a:pt x="110797" y="2008"/>
                  </a:lnTo>
                  <a:lnTo>
                    <a:pt x="161919" y="396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1934" y="1263419"/>
              <a:ext cx="26647" cy="147400"/>
            </a:xfrm>
            <a:custGeom>
              <a:avLst/>
              <a:gdLst/>
              <a:ahLst/>
              <a:cxnLst/>
              <a:rect l="0" t="0" r="0" b="0"/>
              <a:pathLst>
                <a:path w="26647" h="147400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07998"/>
                  </a:lnTo>
                  <a:lnTo>
                    <a:pt x="2664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5409" y="111602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1222" y="1236256"/>
              <a:ext cx="229068" cy="374605"/>
            </a:xfrm>
            <a:custGeom>
              <a:avLst/>
              <a:gdLst/>
              <a:ahLst/>
              <a:cxnLst/>
              <a:rect l="0" t="0" r="0" b="0"/>
              <a:pathLst>
                <a:path w="229068" h="374605">
                  <a:moveTo>
                    <a:pt x="147399" y="111391"/>
                  </a:moveTo>
                  <a:lnTo>
                    <a:pt x="158578" y="94624"/>
                  </a:lnTo>
                  <a:lnTo>
                    <a:pt x="165529" y="61839"/>
                  </a:lnTo>
                  <a:lnTo>
                    <a:pt x="160916" y="42185"/>
                  </a:lnTo>
                  <a:lnTo>
                    <a:pt x="156411" y="33668"/>
                  </a:lnTo>
                  <a:lnTo>
                    <a:pt x="127713" y="10503"/>
                  </a:lnTo>
                  <a:lnTo>
                    <a:pt x="89574" y="0"/>
                  </a:lnTo>
                  <a:lnTo>
                    <a:pt x="65547" y="3782"/>
                  </a:lnTo>
                  <a:lnTo>
                    <a:pt x="54227" y="8066"/>
                  </a:lnTo>
                  <a:lnTo>
                    <a:pt x="38529" y="22185"/>
                  </a:lnTo>
                  <a:lnTo>
                    <a:pt x="32705" y="30864"/>
                  </a:lnTo>
                  <a:lnTo>
                    <a:pt x="24508" y="65434"/>
                  </a:lnTo>
                  <a:lnTo>
                    <a:pt x="28830" y="85507"/>
                  </a:lnTo>
                  <a:lnTo>
                    <a:pt x="50669" y="123046"/>
                  </a:lnTo>
                  <a:lnTo>
                    <a:pt x="76234" y="148250"/>
                  </a:lnTo>
                  <a:lnTo>
                    <a:pt x="106036" y="164946"/>
                  </a:lnTo>
                  <a:lnTo>
                    <a:pt x="116314" y="165812"/>
                  </a:lnTo>
                  <a:lnTo>
                    <a:pt x="137093" y="160535"/>
                  </a:lnTo>
                  <a:lnTo>
                    <a:pt x="162933" y="144410"/>
                  </a:lnTo>
                  <a:lnTo>
                    <a:pt x="174970" y="128406"/>
                  </a:lnTo>
                  <a:lnTo>
                    <a:pt x="179818" y="119225"/>
                  </a:lnTo>
                  <a:lnTo>
                    <a:pt x="184220" y="117783"/>
                  </a:lnTo>
                  <a:lnTo>
                    <a:pt x="188324" y="121502"/>
                  </a:lnTo>
                  <a:lnTo>
                    <a:pt x="210466" y="183783"/>
                  </a:lnTo>
                  <a:lnTo>
                    <a:pt x="224588" y="238125"/>
                  </a:lnTo>
                  <a:lnTo>
                    <a:pt x="229067" y="296779"/>
                  </a:lnTo>
                  <a:lnTo>
                    <a:pt x="225420" y="325197"/>
                  </a:lnTo>
                  <a:lnTo>
                    <a:pt x="220470" y="335817"/>
                  </a:lnTo>
                  <a:lnTo>
                    <a:pt x="205612" y="350736"/>
                  </a:lnTo>
                  <a:lnTo>
                    <a:pt x="166337" y="365712"/>
                  </a:lnTo>
                  <a:lnTo>
                    <a:pt x="117656" y="366380"/>
                  </a:lnTo>
                  <a:lnTo>
                    <a:pt x="66187" y="370347"/>
                  </a:lnTo>
                  <a:lnTo>
                    <a:pt x="37605" y="372712"/>
                  </a:lnTo>
                  <a:lnTo>
                    <a:pt x="0" y="374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76102" y="1084435"/>
              <a:ext cx="166261" cy="305327"/>
            </a:xfrm>
            <a:custGeom>
              <a:avLst/>
              <a:gdLst/>
              <a:ahLst/>
              <a:cxnLst/>
              <a:rect l="0" t="0" r="0" b="0"/>
              <a:pathLst>
                <a:path w="166261" h="305327">
                  <a:moveTo>
                    <a:pt x="8333" y="0"/>
                  </a:moveTo>
                  <a:lnTo>
                    <a:pt x="0" y="52050"/>
                  </a:lnTo>
                  <a:lnTo>
                    <a:pt x="3827" y="111537"/>
                  </a:lnTo>
                  <a:lnTo>
                    <a:pt x="21914" y="172724"/>
                  </a:lnTo>
                  <a:lnTo>
                    <a:pt x="31033" y="231083"/>
                  </a:lnTo>
                  <a:lnTo>
                    <a:pt x="38748" y="292386"/>
                  </a:lnTo>
                  <a:lnTo>
                    <a:pt x="51303" y="232551"/>
                  </a:lnTo>
                  <a:lnTo>
                    <a:pt x="59016" y="212150"/>
                  </a:lnTo>
                  <a:lnTo>
                    <a:pt x="70243" y="195285"/>
                  </a:lnTo>
                  <a:lnTo>
                    <a:pt x="78852" y="191021"/>
                  </a:lnTo>
                  <a:lnTo>
                    <a:pt x="100896" y="189403"/>
                  </a:lnTo>
                  <a:lnTo>
                    <a:pt x="120052" y="195703"/>
                  </a:lnTo>
                  <a:lnTo>
                    <a:pt x="128436" y="200659"/>
                  </a:lnTo>
                  <a:lnTo>
                    <a:pt x="151413" y="229990"/>
                  </a:lnTo>
                  <a:lnTo>
                    <a:pt x="161861" y="268317"/>
                  </a:lnTo>
                  <a:lnTo>
                    <a:pt x="16626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21001" y="1073906"/>
              <a:ext cx="16119" cy="315856"/>
            </a:xfrm>
            <a:custGeom>
              <a:avLst/>
              <a:gdLst/>
              <a:ahLst/>
              <a:cxnLst/>
              <a:rect l="0" t="0" r="0" b="0"/>
              <a:pathLst>
                <a:path w="16119" h="315856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4903" y="127746"/>
                  </a:lnTo>
                  <a:lnTo>
                    <a:pt x="5386" y="181870"/>
                  </a:lnTo>
                  <a:lnTo>
                    <a:pt x="6699" y="232612"/>
                  </a:lnTo>
                  <a:lnTo>
                    <a:pt x="13911" y="282385"/>
                  </a:lnTo>
                  <a:lnTo>
                    <a:pt x="1611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00248" y="1221305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3539" y="0"/>
                  </a:lnTo>
                  <a:lnTo>
                    <a:pt x="129365" y="0"/>
                  </a:lnTo>
                  <a:lnTo>
                    <a:pt x="73604" y="0"/>
                  </a:lnTo>
                  <a:lnTo>
                    <a:pt x="23118" y="5589"/>
                  </a:lnTo>
                  <a:lnTo>
                    <a:pt x="10275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01893" y="1271175"/>
              <a:ext cx="147710" cy="155783"/>
            </a:xfrm>
            <a:custGeom>
              <a:avLst/>
              <a:gdLst/>
              <a:ahLst/>
              <a:cxnLst/>
              <a:rect l="0" t="0" r="0" b="0"/>
              <a:pathLst>
                <a:path w="147710" h="155783">
                  <a:moveTo>
                    <a:pt x="109008" y="13301"/>
                  </a:moveTo>
                  <a:lnTo>
                    <a:pt x="97830" y="2123"/>
                  </a:lnTo>
                  <a:lnTo>
                    <a:pt x="89858" y="0"/>
                  </a:lnTo>
                  <a:lnTo>
                    <a:pt x="68521" y="760"/>
                  </a:lnTo>
                  <a:lnTo>
                    <a:pt x="35791" y="13355"/>
                  </a:lnTo>
                  <a:lnTo>
                    <a:pt x="20705" y="31653"/>
                  </a:lnTo>
                  <a:lnTo>
                    <a:pt x="1489" y="81527"/>
                  </a:lnTo>
                  <a:lnTo>
                    <a:pt x="0" y="105625"/>
                  </a:lnTo>
                  <a:lnTo>
                    <a:pt x="4408" y="126864"/>
                  </a:lnTo>
                  <a:lnTo>
                    <a:pt x="14166" y="144102"/>
                  </a:lnTo>
                  <a:lnTo>
                    <a:pt x="23553" y="149635"/>
                  </a:lnTo>
                  <a:lnTo>
                    <a:pt x="49581" y="155782"/>
                  </a:lnTo>
                  <a:lnTo>
                    <a:pt x="85941" y="153654"/>
                  </a:lnTo>
                  <a:lnTo>
                    <a:pt x="118941" y="140025"/>
                  </a:lnTo>
                  <a:lnTo>
                    <a:pt x="134090" y="124605"/>
                  </a:lnTo>
                  <a:lnTo>
                    <a:pt x="143552" y="104884"/>
                  </a:lnTo>
                  <a:lnTo>
                    <a:pt x="147709" y="68643"/>
                  </a:lnTo>
                  <a:lnTo>
                    <a:pt x="142052" y="37498"/>
                  </a:lnTo>
                  <a:lnTo>
                    <a:pt x="130065" y="13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74072" y="1278885"/>
              <a:ext cx="210571" cy="152991"/>
            </a:xfrm>
            <a:custGeom>
              <a:avLst/>
              <a:gdLst/>
              <a:ahLst/>
              <a:cxnLst/>
              <a:rect l="0" t="0" r="0" b="0"/>
              <a:pathLst>
                <a:path w="210571" h="152991">
                  <a:moveTo>
                    <a:pt x="0" y="5591"/>
                  </a:moveTo>
                  <a:lnTo>
                    <a:pt x="17958" y="59466"/>
                  </a:lnTo>
                  <a:lnTo>
                    <a:pt x="42367" y="114494"/>
                  </a:lnTo>
                  <a:lnTo>
                    <a:pt x="37937" y="108975"/>
                  </a:lnTo>
                  <a:lnTo>
                    <a:pt x="39057" y="74958"/>
                  </a:lnTo>
                  <a:lnTo>
                    <a:pt x="46797" y="39012"/>
                  </a:lnTo>
                  <a:lnTo>
                    <a:pt x="62089" y="11724"/>
                  </a:lnTo>
                  <a:lnTo>
                    <a:pt x="70639" y="6170"/>
                  </a:lnTo>
                  <a:lnTo>
                    <a:pt x="92616" y="0"/>
                  </a:lnTo>
                  <a:lnTo>
                    <a:pt x="125708" y="2115"/>
                  </a:lnTo>
                  <a:lnTo>
                    <a:pt x="143998" y="10285"/>
                  </a:lnTo>
                  <a:lnTo>
                    <a:pt x="152151" y="15739"/>
                  </a:lnTo>
                  <a:lnTo>
                    <a:pt x="164329" y="31159"/>
                  </a:lnTo>
                  <a:lnTo>
                    <a:pt x="197484" y="90215"/>
                  </a:lnTo>
                  <a:lnTo>
                    <a:pt x="206693" y="121522"/>
                  </a:lnTo>
                  <a:lnTo>
                    <a:pt x="210570" y="1529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35768" y="1270784"/>
              <a:ext cx="238471" cy="187743"/>
            </a:xfrm>
            <a:custGeom>
              <a:avLst/>
              <a:gdLst/>
              <a:ahLst/>
              <a:cxnLst/>
              <a:rect l="0" t="0" r="0" b="0"/>
              <a:pathLst>
                <a:path w="238471" h="187743">
                  <a:moveTo>
                    <a:pt x="154242" y="87392"/>
                  </a:moveTo>
                  <a:lnTo>
                    <a:pt x="135114" y="34687"/>
                  </a:lnTo>
                  <a:lnTo>
                    <a:pt x="123904" y="18734"/>
                  </a:lnTo>
                  <a:lnTo>
                    <a:pt x="108003" y="6964"/>
                  </a:lnTo>
                  <a:lnTo>
                    <a:pt x="98849" y="2188"/>
                  </a:lnTo>
                  <a:lnTo>
                    <a:pt x="79320" y="0"/>
                  </a:lnTo>
                  <a:lnTo>
                    <a:pt x="60112" y="4097"/>
                  </a:lnTo>
                  <a:lnTo>
                    <a:pt x="43776" y="13717"/>
                  </a:lnTo>
                  <a:lnTo>
                    <a:pt x="31837" y="28911"/>
                  </a:lnTo>
                  <a:lnTo>
                    <a:pt x="4805" y="85886"/>
                  </a:lnTo>
                  <a:lnTo>
                    <a:pt x="0" y="125420"/>
                  </a:lnTo>
                  <a:lnTo>
                    <a:pt x="3022" y="148747"/>
                  </a:lnTo>
                  <a:lnTo>
                    <a:pt x="11383" y="167693"/>
                  </a:lnTo>
                  <a:lnTo>
                    <a:pt x="16889" y="176021"/>
                  </a:lnTo>
                  <a:lnTo>
                    <a:pt x="25238" y="181573"/>
                  </a:lnTo>
                  <a:lnTo>
                    <a:pt x="46994" y="187742"/>
                  </a:lnTo>
                  <a:lnTo>
                    <a:pt x="69141" y="184244"/>
                  </a:lnTo>
                  <a:lnTo>
                    <a:pt x="98221" y="169121"/>
                  </a:lnTo>
                  <a:lnTo>
                    <a:pt x="121655" y="146703"/>
                  </a:lnTo>
                  <a:lnTo>
                    <a:pt x="140297" y="117833"/>
                  </a:lnTo>
                  <a:lnTo>
                    <a:pt x="148044" y="96242"/>
                  </a:lnTo>
                  <a:lnTo>
                    <a:pt x="151487" y="71048"/>
                  </a:lnTo>
                  <a:lnTo>
                    <a:pt x="153575" y="67137"/>
                  </a:lnTo>
                  <a:lnTo>
                    <a:pt x="156137" y="69209"/>
                  </a:lnTo>
                  <a:lnTo>
                    <a:pt x="178585" y="125368"/>
                  </a:lnTo>
                  <a:lnTo>
                    <a:pt x="204024" y="156764"/>
                  </a:lnTo>
                  <a:lnTo>
                    <a:pt x="217701" y="165017"/>
                  </a:lnTo>
                  <a:lnTo>
                    <a:pt x="238470" y="171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58507" y="1315746"/>
              <a:ext cx="171801" cy="158244"/>
            </a:xfrm>
            <a:custGeom>
              <a:avLst/>
              <a:gdLst/>
              <a:ahLst/>
              <a:cxnLst/>
              <a:rect l="0" t="0" r="0" b="0"/>
              <a:pathLst>
                <a:path w="171801" h="158244">
                  <a:moveTo>
                    <a:pt x="0" y="52958"/>
                  </a:moveTo>
                  <a:lnTo>
                    <a:pt x="5589" y="115051"/>
                  </a:lnTo>
                  <a:lnTo>
                    <a:pt x="14654" y="147395"/>
                  </a:lnTo>
                  <a:lnTo>
                    <a:pt x="16789" y="149841"/>
                  </a:lnTo>
                  <a:lnTo>
                    <a:pt x="18212" y="146793"/>
                  </a:lnTo>
                  <a:lnTo>
                    <a:pt x="20683" y="88452"/>
                  </a:lnTo>
                  <a:lnTo>
                    <a:pt x="23286" y="47227"/>
                  </a:lnTo>
                  <a:lnTo>
                    <a:pt x="32186" y="23505"/>
                  </a:lnTo>
                  <a:lnTo>
                    <a:pt x="47060" y="7502"/>
                  </a:lnTo>
                  <a:lnTo>
                    <a:pt x="55940" y="1597"/>
                  </a:lnTo>
                  <a:lnTo>
                    <a:pt x="65370" y="0"/>
                  </a:lnTo>
                  <a:lnTo>
                    <a:pt x="85205" y="4465"/>
                  </a:lnTo>
                  <a:lnTo>
                    <a:pt x="110514" y="20132"/>
                  </a:lnTo>
                  <a:lnTo>
                    <a:pt x="147164" y="56377"/>
                  </a:lnTo>
                  <a:lnTo>
                    <a:pt x="160163" y="76704"/>
                  </a:lnTo>
                  <a:lnTo>
                    <a:pt x="169840" y="101337"/>
                  </a:lnTo>
                  <a:lnTo>
                    <a:pt x="171800" y="124763"/>
                  </a:lnTo>
                  <a:lnTo>
                    <a:pt x="168456" y="1582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03955" y="1316062"/>
              <a:ext cx="165165" cy="147935"/>
            </a:xfrm>
            <a:custGeom>
              <a:avLst/>
              <a:gdLst/>
              <a:ahLst/>
              <a:cxnLst/>
              <a:rect l="0" t="0" r="0" b="0"/>
              <a:pathLst>
                <a:path w="165165" h="147935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6572" y="102529"/>
                  </a:lnTo>
                  <a:lnTo>
                    <a:pt x="17079" y="120048"/>
                  </a:lnTo>
                  <a:lnTo>
                    <a:pt x="41738" y="143064"/>
                  </a:lnTo>
                  <a:lnTo>
                    <a:pt x="51295" y="146849"/>
                  </a:lnTo>
                  <a:lnTo>
                    <a:pt x="71271" y="147934"/>
                  </a:lnTo>
                  <a:lnTo>
                    <a:pt x="102249" y="136379"/>
                  </a:lnTo>
                  <a:lnTo>
                    <a:pt x="128065" y="112548"/>
                  </a:lnTo>
                  <a:lnTo>
                    <a:pt x="149344" y="73054"/>
                  </a:lnTo>
                  <a:lnTo>
                    <a:pt x="161692" y="31458"/>
                  </a:lnTo>
                  <a:lnTo>
                    <a:pt x="1651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42818" y="1326544"/>
              <a:ext cx="279040" cy="168503"/>
            </a:xfrm>
            <a:custGeom>
              <a:avLst/>
              <a:gdLst/>
              <a:ahLst/>
              <a:cxnLst/>
              <a:rect l="0" t="0" r="0" b="0"/>
              <a:pathLst>
                <a:path w="279040" h="168503">
                  <a:moveTo>
                    <a:pt x="0" y="21103"/>
                  </a:moveTo>
                  <a:lnTo>
                    <a:pt x="17959" y="74978"/>
                  </a:lnTo>
                  <a:lnTo>
                    <a:pt x="36301" y="137242"/>
                  </a:lnTo>
                  <a:lnTo>
                    <a:pt x="35899" y="137133"/>
                  </a:lnTo>
                  <a:lnTo>
                    <a:pt x="34461" y="133552"/>
                  </a:lnTo>
                  <a:lnTo>
                    <a:pt x="31964" y="70068"/>
                  </a:lnTo>
                  <a:lnTo>
                    <a:pt x="37250" y="14008"/>
                  </a:lnTo>
                  <a:lnTo>
                    <a:pt x="42380" y="7014"/>
                  </a:lnTo>
                  <a:lnTo>
                    <a:pt x="49311" y="3522"/>
                  </a:lnTo>
                  <a:lnTo>
                    <a:pt x="57440" y="2363"/>
                  </a:lnTo>
                  <a:lnTo>
                    <a:pt x="72713" y="7315"/>
                  </a:lnTo>
                  <a:lnTo>
                    <a:pt x="80061" y="11911"/>
                  </a:lnTo>
                  <a:lnTo>
                    <a:pt x="91345" y="26377"/>
                  </a:lnTo>
                  <a:lnTo>
                    <a:pt x="113710" y="64259"/>
                  </a:lnTo>
                  <a:lnTo>
                    <a:pt x="120261" y="67421"/>
                  </a:lnTo>
                  <a:lnTo>
                    <a:pt x="126967" y="66020"/>
                  </a:lnTo>
                  <a:lnTo>
                    <a:pt x="133778" y="61576"/>
                  </a:lnTo>
                  <a:lnTo>
                    <a:pt x="144465" y="44160"/>
                  </a:lnTo>
                  <a:lnTo>
                    <a:pt x="160178" y="14287"/>
                  </a:lnTo>
                  <a:lnTo>
                    <a:pt x="166447" y="6031"/>
                  </a:lnTo>
                  <a:lnTo>
                    <a:pt x="174136" y="1696"/>
                  </a:lnTo>
                  <a:lnTo>
                    <a:pt x="192038" y="0"/>
                  </a:lnTo>
                  <a:lnTo>
                    <a:pt x="221847" y="5622"/>
                  </a:lnTo>
                  <a:lnTo>
                    <a:pt x="229786" y="10782"/>
                  </a:lnTo>
                  <a:lnTo>
                    <a:pt x="260616" y="54103"/>
                  </a:lnTo>
                  <a:lnTo>
                    <a:pt x="275132" y="113851"/>
                  </a:lnTo>
                  <a:lnTo>
                    <a:pt x="279039" y="134854"/>
                  </a:lnTo>
                  <a:lnTo>
                    <a:pt x="273741" y="1685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00788" y="1137077"/>
              <a:ext cx="203137" cy="381229"/>
            </a:xfrm>
            <a:custGeom>
              <a:avLst/>
              <a:gdLst/>
              <a:ahLst/>
              <a:cxnLst/>
              <a:rect l="0" t="0" r="0" b="0"/>
              <a:pathLst>
                <a:path w="203137" h="381229">
                  <a:moveTo>
                    <a:pt x="0" y="0"/>
                  </a:moveTo>
                  <a:lnTo>
                    <a:pt x="5589" y="58617"/>
                  </a:lnTo>
                  <a:lnTo>
                    <a:pt x="14654" y="104586"/>
                  </a:lnTo>
                  <a:lnTo>
                    <a:pt x="19159" y="160840"/>
                  </a:lnTo>
                  <a:lnTo>
                    <a:pt x="26084" y="210783"/>
                  </a:lnTo>
                  <a:lnTo>
                    <a:pt x="31668" y="269581"/>
                  </a:lnTo>
                  <a:lnTo>
                    <a:pt x="39704" y="326255"/>
                  </a:lnTo>
                  <a:lnTo>
                    <a:pt x="39873" y="346214"/>
                  </a:lnTo>
                  <a:lnTo>
                    <a:pt x="38280" y="346623"/>
                  </a:lnTo>
                  <a:lnTo>
                    <a:pt x="36049" y="343386"/>
                  </a:lnTo>
                  <a:lnTo>
                    <a:pt x="32173" y="291953"/>
                  </a:lnTo>
                  <a:lnTo>
                    <a:pt x="34186" y="267798"/>
                  </a:lnTo>
                  <a:lnTo>
                    <a:pt x="42880" y="249263"/>
                  </a:lnTo>
                  <a:lnTo>
                    <a:pt x="66517" y="225674"/>
                  </a:lnTo>
                  <a:lnTo>
                    <a:pt x="95748" y="209456"/>
                  </a:lnTo>
                  <a:lnTo>
                    <a:pt x="116254" y="207345"/>
                  </a:lnTo>
                  <a:lnTo>
                    <a:pt x="137066" y="211477"/>
                  </a:lnTo>
                  <a:lnTo>
                    <a:pt x="158014" y="221112"/>
                  </a:lnTo>
                  <a:lnTo>
                    <a:pt x="183949" y="245279"/>
                  </a:lnTo>
                  <a:lnTo>
                    <a:pt x="200863" y="280256"/>
                  </a:lnTo>
                  <a:lnTo>
                    <a:pt x="203136" y="306662"/>
                  </a:lnTo>
                  <a:lnTo>
                    <a:pt x="199077" y="332826"/>
                  </a:lnTo>
                  <a:lnTo>
                    <a:pt x="189474" y="356153"/>
                  </a:lnTo>
                  <a:lnTo>
                    <a:pt x="174287" y="371980"/>
                  </a:lnTo>
                  <a:lnTo>
                    <a:pt x="165324" y="377838"/>
                  </a:lnTo>
                  <a:lnTo>
                    <a:pt x="146007" y="381228"/>
                  </a:lnTo>
                  <a:lnTo>
                    <a:pt x="88507" y="370911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53471" y="1321018"/>
              <a:ext cx="123521" cy="184558"/>
            </a:xfrm>
            <a:custGeom>
              <a:avLst/>
              <a:gdLst/>
              <a:ahLst/>
              <a:cxnLst/>
              <a:rect l="0" t="0" r="0" b="0"/>
              <a:pathLst>
                <a:path w="123521" h="184558">
                  <a:moveTo>
                    <a:pt x="0" y="89800"/>
                  </a:moveTo>
                  <a:lnTo>
                    <a:pt x="58617" y="89800"/>
                  </a:lnTo>
                  <a:lnTo>
                    <a:pt x="93408" y="84211"/>
                  </a:lnTo>
                  <a:lnTo>
                    <a:pt x="120354" y="69557"/>
                  </a:lnTo>
                  <a:lnTo>
                    <a:pt x="123520" y="61097"/>
                  </a:lnTo>
                  <a:lnTo>
                    <a:pt x="120799" y="39219"/>
                  </a:lnTo>
                  <a:lnTo>
                    <a:pt x="108671" y="20136"/>
                  </a:lnTo>
                  <a:lnTo>
                    <a:pt x="100523" y="11772"/>
                  </a:lnTo>
                  <a:lnTo>
                    <a:pt x="78993" y="2479"/>
                  </a:lnTo>
                  <a:lnTo>
                    <a:pt x="66700" y="0"/>
                  </a:lnTo>
                  <a:lnTo>
                    <a:pt x="56165" y="1858"/>
                  </a:lnTo>
                  <a:lnTo>
                    <a:pt x="38221" y="13280"/>
                  </a:lnTo>
                  <a:lnTo>
                    <a:pt x="14964" y="33852"/>
                  </a:lnTo>
                  <a:lnTo>
                    <a:pt x="6651" y="54016"/>
                  </a:lnTo>
                  <a:lnTo>
                    <a:pt x="4126" y="77406"/>
                  </a:lnTo>
                  <a:lnTo>
                    <a:pt x="15044" y="131668"/>
                  </a:lnTo>
                  <a:lnTo>
                    <a:pt x="30454" y="157838"/>
                  </a:lnTo>
                  <a:lnTo>
                    <a:pt x="49411" y="169952"/>
                  </a:lnTo>
                  <a:lnTo>
                    <a:pt x="80151" y="180229"/>
                  </a:lnTo>
                  <a:lnTo>
                    <a:pt x="105286" y="1845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70885" y="1347647"/>
              <a:ext cx="130027" cy="140638"/>
            </a:xfrm>
            <a:custGeom>
              <a:avLst/>
              <a:gdLst/>
              <a:ahLst/>
              <a:cxnLst/>
              <a:rect l="0" t="0" r="0" b="0"/>
              <a:pathLst>
                <a:path w="130027" h="140638">
                  <a:moveTo>
                    <a:pt x="24741" y="84228"/>
                  </a:moveTo>
                  <a:lnTo>
                    <a:pt x="40360" y="140637"/>
                  </a:lnTo>
                  <a:lnTo>
                    <a:pt x="15294" y="83143"/>
                  </a:lnTo>
                  <a:lnTo>
                    <a:pt x="1535" y="52321"/>
                  </a:lnTo>
                  <a:lnTo>
                    <a:pt x="0" y="31443"/>
                  </a:lnTo>
                  <a:lnTo>
                    <a:pt x="1228" y="20962"/>
                  </a:lnTo>
                  <a:lnTo>
                    <a:pt x="6726" y="13975"/>
                  </a:lnTo>
                  <a:lnTo>
                    <a:pt x="25314" y="6211"/>
                  </a:lnTo>
                  <a:lnTo>
                    <a:pt x="75374" y="1227"/>
                  </a:lnTo>
                  <a:lnTo>
                    <a:pt x="1300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00995" y="1147606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3" y="156418"/>
                  </a:lnTo>
                  <a:lnTo>
                    <a:pt x="10336" y="219067"/>
                  </a:lnTo>
                  <a:lnTo>
                    <a:pt x="10490" y="282438"/>
                  </a:lnTo>
                  <a:lnTo>
                    <a:pt x="10521" y="339366"/>
                  </a:lnTo>
                  <a:lnTo>
                    <a:pt x="10528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58922" y="1410818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5590" y="5861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990507" y="1316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74735" y="1376693"/>
              <a:ext cx="336913" cy="213111"/>
            </a:xfrm>
            <a:custGeom>
              <a:avLst/>
              <a:gdLst/>
              <a:ahLst/>
              <a:cxnLst/>
              <a:rect l="0" t="0" r="0" b="0"/>
              <a:pathLst>
                <a:path w="336913" h="213111">
                  <a:moveTo>
                    <a:pt x="0" y="55182"/>
                  </a:moveTo>
                  <a:lnTo>
                    <a:pt x="8334" y="92660"/>
                  </a:lnTo>
                  <a:lnTo>
                    <a:pt x="15684" y="138494"/>
                  </a:lnTo>
                  <a:lnTo>
                    <a:pt x="18645" y="142309"/>
                  </a:lnTo>
                  <a:lnTo>
                    <a:pt x="21789" y="141343"/>
                  </a:lnTo>
                  <a:lnTo>
                    <a:pt x="25054" y="137189"/>
                  </a:lnTo>
                  <a:lnTo>
                    <a:pt x="36965" y="78951"/>
                  </a:lnTo>
                  <a:lnTo>
                    <a:pt x="54237" y="48577"/>
                  </a:lnTo>
                  <a:lnTo>
                    <a:pt x="60724" y="40250"/>
                  </a:lnTo>
                  <a:lnTo>
                    <a:pt x="68559" y="35869"/>
                  </a:lnTo>
                  <a:lnTo>
                    <a:pt x="86623" y="34120"/>
                  </a:lnTo>
                  <a:lnTo>
                    <a:pt x="103230" y="40362"/>
                  </a:lnTo>
                  <a:lnTo>
                    <a:pt x="110934" y="45302"/>
                  </a:lnTo>
                  <a:lnTo>
                    <a:pt x="154298" y="107342"/>
                  </a:lnTo>
                  <a:lnTo>
                    <a:pt x="169851" y="139267"/>
                  </a:lnTo>
                  <a:lnTo>
                    <a:pt x="176405" y="143994"/>
                  </a:lnTo>
                  <a:lnTo>
                    <a:pt x="184284" y="144806"/>
                  </a:lnTo>
                  <a:lnTo>
                    <a:pt x="201227" y="139469"/>
                  </a:lnTo>
                  <a:lnTo>
                    <a:pt x="261102" y="104874"/>
                  </a:lnTo>
                  <a:lnTo>
                    <a:pt x="301791" y="84452"/>
                  </a:lnTo>
                  <a:lnTo>
                    <a:pt x="325336" y="61905"/>
                  </a:lnTo>
                  <a:lnTo>
                    <a:pt x="332705" y="52645"/>
                  </a:lnTo>
                  <a:lnTo>
                    <a:pt x="335277" y="42962"/>
                  </a:lnTo>
                  <a:lnTo>
                    <a:pt x="331896" y="22845"/>
                  </a:lnTo>
                  <a:lnTo>
                    <a:pt x="326549" y="14907"/>
                  </a:lnTo>
                  <a:lnTo>
                    <a:pt x="311249" y="2967"/>
                  </a:lnTo>
                  <a:lnTo>
                    <a:pt x="292751" y="0"/>
                  </a:lnTo>
                  <a:lnTo>
                    <a:pt x="252280" y="7627"/>
                  </a:lnTo>
                  <a:lnTo>
                    <a:pt x="234567" y="23128"/>
                  </a:lnTo>
                  <a:lnTo>
                    <a:pt x="221236" y="45615"/>
                  </a:lnTo>
                  <a:lnTo>
                    <a:pt x="212677" y="98179"/>
                  </a:lnTo>
                  <a:lnTo>
                    <a:pt x="213846" y="124595"/>
                  </a:lnTo>
                  <a:lnTo>
                    <a:pt x="227659" y="158027"/>
                  </a:lnTo>
                  <a:lnTo>
                    <a:pt x="240002" y="175370"/>
                  </a:lnTo>
                  <a:lnTo>
                    <a:pt x="256407" y="187758"/>
                  </a:lnTo>
                  <a:lnTo>
                    <a:pt x="304647" y="207865"/>
                  </a:lnTo>
                  <a:lnTo>
                    <a:pt x="336912" y="2131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16974" y="1421347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58617"/>
                  </a:lnTo>
                  <a:lnTo>
                    <a:pt x="11453" y="118333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27503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32666" y="1392688"/>
              <a:ext cx="190415" cy="192612"/>
            </a:xfrm>
            <a:custGeom>
              <a:avLst/>
              <a:gdLst/>
              <a:ahLst/>
              <a:cxnLst/>
              <a:rect l="0" t="0" r="0" b="0"/>
              <a:pathLst>
                <a:path w="190415" h="192612">
                  <a:moveTo>
                    <a:pt x="105406" y="18130"/>
                  </a:moveTo>
                  <a:lnTo>
                    <a:pt x="94228" y="6952"/>
                  </a:lnTo>
                  <a:lnTo>
                    <a:pt x="76262" y="1464"/>
                  </a:lnTo>
                  <a:lnTo>
                    <a:pt x="64920" y="0"/>
                  </a:lnTo>
                  <a:lnTo>
                    <a:pt x="42958" y="4613"/>
                  </a:lnTo>
                  <a:lnTo>
                    <a:pt x="13984" y="20364"/>
                  </a:lnTo>
                  <a:lnTo>
                    <a:pt x="5853" y="26639"/>
                  </a:lnTo>
                  <a:lnTo>
                    <a:pt x="1603" y="34331"/>
                  </a:lnTo>
                  <a:lnTo>
                    <a:pt x="0" y="52237"/>
                  </a:lnTo>
                  <a:lnTo>
                    <a:pt x="3550" y="59585"/>
                  </a:lnTo>
                  <a:lnTo>
                    <a:pt x="16853" y="70870"/>
                  </a:lnTo>
                  <a:lnTo>
                    <a:pt x="79954" y="95040"/>
                  </a:lnTo>
                  <a:lnTo>
                    <a:pt x="136413" y="115967"/>
                  </a:lnTo>
                  <a:lnTo>
                    <a:pt x="173402" y="141571"/>
                  </a:lnTo>
                  <a:lnTo>
                    <a:pt x="190414" y="167789"/>
                  </a:lnTo>
                  <a:lnTo>
                    <a:pt x="190154" y="175225"/>
                  </a:lnTo>
                  <a:lnTo>
                    <a:pt x="186472" y="181351"/>
                  </a:lnTo>
                  <a:lnTo>
                    <a:pt x="180507" y="186606"/>
                  </a:lnTo>
                  <a:lnTo>
                    <a:pt x="161401" y="192444"/>
                  </a:lnTo>
                  <a:lnTo>
                    <a:pt x="121218" y="192611"/>
                  </a:lnTo>
                  <a:lnTo>
                    <a:pt x="60826" y="187776"/>
                  </a:lnTo>
                  <a:lnTo>
                    <a:pt x="31707" y="186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383197" y="1147606"/>
              <a:ext cx="18131" cy="442198"/>
            </a:xfrm>
            <a:custGeom>
              <a:avLst/>
              <a:gdLst/>
              <a:ahLst/>
              <a:cxnLst/>
              <a:rect l="0" t="0" r="0" b="0"/>
              <a:pathLst>
                <a:path w="18131" h="442198">
                  <a:moveTo>
                    <a:pt x="18130" y="0"/>
                  </a:moveTo>
                  <a:lnTo>
                    <a:pt x="6951" y="22357"/>
                  </a:lnTo>
                  <a:lnTo>
                    <a:pt x="0" y="69795"/>
                  </a:lnTo>
                  <a:lnTo>
                    <a:pt x="3529" y="128304"/>
                  </a:lnTo>
                  <a:lnTo>
                    <a:pt x="6394" y="190094"/>
                  </a:lnTo>
                  <a:lnTo>
                    <a:pt x="10184" y="235005"/>
                  </a:lnTo>
                  <a:lnTo>
                    <a:pt x="14598" y="279921"/>
                  </a:lnTo>
                  <a:lnTo>
                    <a:pt x="15913" y="336923"/>
                  </a:lnTo>
                  <a:lnTo>
                    <a:pt x="9589" y="398698"/>
                  </a:lnTo>
                  <a:lnTo>
                    <a:pt x="760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01328" y="1415064"/>
              <a:ext cx="247440" cy="185793"/>
            </a:xfrm>
            <a:custGeom>
              <a:avLst/>
              <a:gdLst/>
              <a:ahLst/>
              <a:cxnLst/>
              <a:rect l="0" t="0" r="0" b="0"/>
              <a:pathLst>
                <a:path w="247440" h="185793">
                  <a:moveTo>
                    <a:pt x="152682" y="79982"/>
                  </a:moveTo>
                  <a:lnTo>
                    <a:pt x="133553" y="27277"/>
                  </a:lnTo>
                  <a:lnTo>
                    <a:pt x="122343" y="11324"/>
                  </a:lnTo>
                  <a:lnTo>
                    <a:pt x="103323" y="2674"/>
                  </a:lnTo>
                  <a:lnTo>
                    <a:pt x="80442" y="0"/>
                  </a:lnTo>
                  <a:lnTo>
                    <a:pt x="58574" y="2710"/>
                  </a:lnTo>
                  <a:lnTo>
                    <a:pt x="40277" y="14054"/>
                  </a:lnTo>
                  <a:lnTo>
                    <a:pt x="9466" y="49932"/>
                  </a:lnTo>
                  <a:lnTo>
                    <a:pt x="1292" y="76375"/>
                  </a:lnTo>
                  <a:lnTo>
                    <a:pt x="0" y="105285"/>
                  </a:lnTo>
                  <a:lnTo>
                    <a:pt x="7225" y="129833"/>
                  </a:lnTo>
                  <a:lnTo>
                    <a:pt x="24446" y="157794"/>
                  </a:lnTo>
                  <a:lnTo>
                    <a:pt x="49955" y="180896"/>
                  </a:lnTo>
                  <a:lnTo>
                    <a:pt x="59631" y="184693"/>
                  </a:lnTo>
                  <a:lnTo>
                    <a:pt x="79740" y="185792"/>
                  </a:lnTo>
                  <a:lnTo>
                    <a:pt x="97257" y="179261"/>
                  </a:lnTo>
                  <a:lnTo>
                    <a:pt x="127566" y="156005"/>
                  </a:lnTo>
                  <a:lnTo>
                    <a:pt x="143421" y="130194"/>
                  </a:lnTo>
                  <a:lnTo>
                    <a:pt x="148848" y="127494"/>
                  </a:lnTo>
                  <a:lnTo>
                    <a:pt x="154806" y="129205"/>
                  </a:lnTo>
                  <a:lnTo>
                    <a:pt x="210087" y="176186"/>
                  </a:lnTo>
                  <a:lnTo>
                    <a:pt x="247439" y="1852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98225" y="1445707"/>
              <a:ext cx="129527" cy="147714"/>
            </a:xfrm>
            <a:custGeom>
              <a:avLst/>
              <a:gdLst/>
              <a:ahLst/>
              <a:cxnLst/>
              <a:rect l="0" t="0" r="0" b="0"/>
              <a:pathLst>
                <a:path w="129527" h="147714">
                  <a:moveTo>
                    <a:pt x="3184" y="38811"/>
                  </a:moveTo>
                  <a:lnTo>
                    <a:pt x="21143" y="92686"/>
                  </a:lnTo>
                  <a:lnTo>
                    <a:pt x="39485" y="147713"/>
                  </a:lnTo>
                  <a:lnTo>
                    <a:pt x="29809" y="128043"/>
                  </a:lnTo>
                  <a:lnTo>
                    <a:pt x="3672" y="69911"/>
                  </a:lnTo>
                  <a:lnTo>
                    <a:pt x="0" y="59544"/>
                  </a:lnTo>
                  <a:lnTo>
                    <a:pt x="2159" y="38667"/>
                  </a:lnTo>
                  <a:lnTo>
                    <a:pt x="6010" y="28186"/>
                  </a:lnTo>
                  <a:lnTo>
                    <a:pt x="19648" y="13422"/>
                  </a:lnTo>
                  <a:lnTo>
                    <a:pt x="28198" y="7847"/>
                  </a:lnTo>
                  <a:lnTo>
                    <a:pt x="62588" y="0"/>
                  </a:lnTo>
                  <a:lnTo>
                    <a:pt x="112262" y="5465"/>
                  </a:lnTo>
                  <a:lnTo>
                    <a:pt x="129526" y="7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927751" y="1471305"/>
              <a:ext cx="234844" cy="276421"/>
            </a:xfrm>
            <a:custGeom>
              <a:avLst/>
              <a:gdLst/>
              <a:ahLst/>
              <a:cxnLst/>
              <a:rect l="0" t="0" r="0" b="0"/>
              <a:pathLst>
                <a:path w="234844" h="276421">
                  <a:moveTo>
                    <a:pt x="189513" y="65855"/>
                  </a:moveTo>
                  <a:lnTo>
                    <a:pt x="195102" y="49088"/>
                  </a:lnTo>
                  <a:lnTo>
                    <a:pt x="191607" y="31497"/>
                  </a:lnTo>
                  <a:lnTo>
                    <a:pt x="187399" y="21893"/>
                  </a:lnTo>
                  <a:lnTo>
                    <a:pt x="173366" y="8102"/>
                  </a:lnTo>
                  <a:lnTo>
                    <a:pt x="164710" y="2786"/>
                  </a:lnTo>
                  <a:lnTo>
                    <a:pt x="145735" y="0"/>
                  </a:lnTo>
                  <a:lnTo>
                    <a:pt x="104956" y="7743"/>
                  </a:lnTo>
                  <a:lnTo>
                    <a:pt x="87202" y="20140"/>
                  </a:lnTo>
                  <a:lnTo>
                    <a:pt x="79191" y="28360"/>
                  </a:lnTo>
                  <a:lnTo>
                    <a:pt x="70292" y="49970"/>
                  </a:lnTo>
                  <a:lnTo>
                    <a:pt x="67918" y="62284"/>
                  </a:lnTo>
                  <a:lnTo>
                    <a:pt x="71520" y="85325"/>
                  </a:lnTo>
                  <a:lnTo>
                    <a:pt x="82090" y="106094"/>
                  </a:lnTo>
                  <a:lnTo>
                    <a:pt x="98486" y="123124"/>
                  </a:lnTo>
                  <a:lnTo>
                    <a:pt x="107771" y="126261"/>
                  </a:lnTo>
                  <a:lnTo>
                    <a:pt x="127447" y="123508"/>
                  </a:lnTo>
                  <a:lnTo>
                    <a:pt x="144770" y="111366"/>
                  </a:lnTo>
                  <a:lnTo>
                    <a:pt x="159099" y="94271"/>
                  </a:lnTo>
                  <a:lnTo>
                    <a:pt x="169366" y="74975"/>
                  </a:lnTo>
                  <a:lnTo>
                    <a:pt x="173742" y="74275"/>
                  </a:lnTo>
                  <a:lnTo>
                    <a:pt x="177830" y="79657"/>
                  </a:lnTo>
                  <a:lnTo>
                    <a:pt x="197550" y="137863"/>
                  </a:lnTo>
                  <a:lnTo>
                    <a:pt x="218873" y="192556"/>
                  </a:lnTo>
                  <a:lnTo>
                    <a:pt x="234697" y="242831"/>
                  </a:lnTo>
                  <a:lnTo>
                    <a:pt x="234843" y="252859"/>
                  </a:lnTo>
                  <a:lnTo>
                    <a:pt x="228767" y="270241"/>
                  </a:lnTo>
                  <a:lnTo>
                    <a:pt x="220361" y="274642"/>
                  </a:lnTo>
                  <a:lnTo>
                    <a:pt x="164844" y="276420"/>
                  </a:lnTo>
                  <a:lnTo>
                    <a:pt x="108731" y="270835"/>
                  </a:lnTo>
                  <a:lnTo>
                    <a:pt x="55446" y="266872"/>
                  </a:lnTo>
                  <a:lnTo>
                    <a:pt x="0" y="26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80435" y="1434754"/>
              <a:ext cx="157928" cy="189729"/>
            </a:xfrm>
            <a:custGeom>
              <a:avLst/>
              <a:gdLst/>
              <a:ahLst/>
              <a:cxnLst/>
              <a:rect l="0" t="0" r="0" b="0"/>
              <a:pathLst>
                <a:path w="157928" h="189729">
                  <a:moveTo>
                    <a:pt x="0" y="60292"/>
                  </a:moveTo>
                  <a:lnTo>
                    <a:pt x="58617" y="74946"/>
                  </a:lnTo>
                  <a:lnTo>
                    <a:pt x="111621" y="78915"/>
                  </a:lnTo>
                  <a:lnTo>
                    <a:pt x="135007" y="75198"/>
                  </a:lnTo>
                  <a:lnTo>
                    <a:pt x="142647" y="69059"/>
                  </a:lnTo>
                  <a:lnTo>
                    <a:pt x="151136" y="49761"/>
                  </a:lnTo>
                  <a:lnTo>
                    <a:pt x="151060" y="40403"/>
                  </a:lnTo>
                  <a:lnTo>
                    <a:pt x="144737" y="23767"/>
                  </a:lnTo>
                  <a:lnTo>
                    <a:pt x="131008" y="11693"/>
                  </a:lnTo>
                  <a:lnTo>
                    <a:pt x="112038" y="3598"/>
                  </a:lnTo>
                  <a:lnTo>
                    <a:pt x="88009" y="0"/>
                  </a:lnTo>
                  <a:lnTo>
                    <a:pt x="67972" y="4640"/>
                  </a:lnTo>
                  <a:lnTo>
                    <a:pt x="36043" y="26682"/>
                  </a:lnTo>
                  <a:lnTo>
                    <a:pt x="19908" y="52283"/>
                  </a:lnTo>
                  <a:lnTo>
                    <a:pt x="17817" y="71941"/>
                  </a:lnTo>
                  <a:lnTo>
                    <a:pt x="26006" y="113156"/>
                  </a:lnTo>
                  <a:lnTo>
                    <a:pt x="47294" y="153922"/>
                  </a:lnTo>
                  <a:lnTo>
                    <a:pt x="60404" y="170536"/>
                  </a:lnTo>
                  <a:lnTo>
                    <a:pt x="86528" y="187454"/>
                  </a:lnTo>
                  <a:lnTo>
                    <a:pt x="109427" y="189728"/>
                  </a:lnTo>
                  <a:lnTo>
                    <a:pt x="157927" y="186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33119" y="1431875"/>
              <a:ext cx="157928" cy="184517"/>
            </a:xfrm>
            <a:custGeom>
              <a:avLst/>
              <a:gdLst/>
              <a:ahLst/>
              <a:cxnLst/>
              <a:rect l="0" t="0" r="0" b="0"/>
              <a:pathLst>
                <a:path w="157928" h="184517">
                  <a:moveTo>
                    <a:pt x="0" y="73700"/>
                  </a:moveTo>
                  <a:lnTo>
                    <a:pt x="19128" y="127575"/>
                  </a:lnTo>
                  <a:lnTo>
                    <a:pt x="51920" y="183772"/>
                  </a:lnTo>
                  <a:lnTo>
                    <a:pt x="50991" y="184516"/>
                  </a:lnTo>
                  <a:lnTo>
                    <a:pt x="48032" y="182672"/>
                  </a:lnTo>
                  <a:lnTo>
                    <a:pt x="27642" y="154497"/>
                  </a:lnTo>
                  <a:lnTo>
                    <a:pt x="7424" y="104833"/>
                  </a:lnTo>
                  <a:lnTo>
                    <a:pt x="7789" y="67977"/>
                  </a:lnTo>
                  <a:lnTo>
                    <a:pt x="18670" y="47369"/>
                  </a:lnTo>
                  <a:lnTo>
                    <a:pt x="26484" y="38599"/>
                  </a:lnTo>
                  <a:lnTo>
                    <a:pt x="59839" y="20665"/>
                  </a:lnTo>
                  <a:lnTo>
                    <a:pt x="111863" y="5295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9" name="Straight Connector 68"/>
          <p:cNvCxnSpPr/>
          <p:nvPr/>
        </p:nvCxnSpPr>
        <p:spPr>
          <a:xfrm flipH="1">
            <a:off x="1684527" y="3126994"/>
            <a:ext cx="559066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Group 81"/>
          <p:cNvGrpSpPr/>
          <p:nvPr/>
        </p:nvGrpSpPr>
        <p:grpSpPr>
          <a:xfrm>
            <a:off x="1939678" y="3000621"/>
            <a:ext cx="5114416" cy="657272"/>
            <a:chOff x="1939678" y="3000621"/>
            <a:chExt cx="5114416" cy="657272"/>
          </a:xfrm>
        </p:grpSpPr>
        <p:sp>
          <p:nvSpPr>
            <p:cNvPr id="70" name="Freeform 69"/>
            <p:cNvSpPr/>
            <p:nvPr/>
          </p:nvSpPr>
          <p:spPr>
            <a:xfrm>
              <a:off x="4306155" y="3053264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12724" y="37478"/>
                  </a:lnTo>
                  <a:lnTo>
                    <a:pt x="10962" y="88901"/>
                  </a:lnTo>
                  <a:lnTo>
                    <a:pt x="3379" y="14667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93055" y="3372240"/>
              <a:ext cx="310302" cy="285653"/>
            </a:xfrm>
            <a:custGeom>
              <a:avLst/>
              <a:gdLst/>
              <a:ahLst/>
              <a:cxnLst/>
              <a:rect l="0" t="0" r="0" b="0"/>
              <a:pathLst>
                <a:path w="310302" h="285653">
                  <a:moveTo>
                    <a:pt x="165743" y="17936"/>
                  </a:moveTo>
                  <a:lnTo>
                    <a:pt x="154564" y="6757"/>
                  </a:lnTo>
                  <a:lnTo>
                    <a:pt x="136598" y="1269"/>
                  </a:lnTo>
                  <a:lnTo>
                    <a:pt x="114185" y="0"/>
                  </a:lnTo>
                  <a:lnTo>
                    <a:pt x="92525" y="3335"/>
                  </a:lnTo>
                  <a:lnTo>
                    <a:pt x="74320" y="11837"/>
                  </a:lnTo>
                  <a:lnTo>
                    <a:pt x="22048" y="56800"/>
                  </a:lnTo>
                  <a:lnTo>
                    <a:pt x="6444" y="88853"/>
                  </a:lnTo>
                  <a:lnTo>
                    <a:pt x="0" y="127985"/>
                  </a:lnTo>
                  <a:lnTo>
                    <a:pt x="6228" y="189196"/>
                  </a:lnTo>
                  <a:lnTo>
                    <a:pt x="16574" y="225047"/>
                  </a:lnTo>
                  <a:lnTo>
                    <a:pt x="27695" y="242956"/>
                  </a:lnTo>
                  <a:lnTo>
                    <a:pt x="43557" y="255595"/>
                  </a:lnTo>
                  <a:lnTo>
                    <a:pt x="102937" y="280754"/>
                  </a:lnTo>
                  <a:lnTo>
                    <a:pt x="123791" y="285652"/>
                  </a:lnTo>
                  <a:lnTo>
                    <a:pt x="165775" y="279265"/>
                  </a:lnTo>
                  <a:lnTo>
                    <a:pt x="197338" y="266942"/>
                  </a:lnTo>
                  <a:lnTo>
                    <a:pt x="252167" y="228183"/>
                  </a:lnTo>
                  <a:lnTo>
                    <a:pt x="286929" y="200366"/>
                  </a:lnTo>
                  <a:lnTo>
                    <a:pt x="303555" y="173765"/>
                  </a:lnTo>
                  <a:lnTo>
                    <a:pt x="310301" y="138067"/>
                  </a:lnTo>
                  <a:lnTo>
                    <a:pt x="304175" y="92488"/>
                  </a:lnTo>
                  <a:lnTo>
                    <a:pt x="293847" y="61472"/>
                  </a:lnTo>
                  <a:lnTo>
                    <a:pt x="282729" y="44694"/>
                  </a:lnTo>
                  <a:lnTo>
                    <a:pt x="266870" y="32558"/>
                  </a:lnTo>
                  <a:lnTo>
                    <a:pt x="246953" y="24435"/>
                  </a:lnTo>
                  <a:lnTo>
                    <a:pt x="202278" y="19220"/>
                  </a:lnTo>
                  <a:lnTo>
                    <a:pt x="176271" y="17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43109" y="3053264"/>
              <a:ext cx="21057" cy="157928"/>
            </a:xfrm>
            <a:custGeom>
              <a:avLst/>
              <a:gdLst/>
              <a:ahLst/>
              <a:cxnLst/>
              <a:rect l="0" t="0" r="0" b="0"/>
              <a:pathLst>
                <a:path w="21057" h="157928">
                  <a:moveTo>
                    <a:pt x="0" y="0"/>
                  </a:moveTo>
                  <a:lnTo>
                    <a:pt x="3119" y="42691"/>
                  </a:lnTo>
                  <a:lnTo>
                    <a:pt x="10722" y="103238"/>
                  </a:lnTo>
                  <a:lnTo>
                    <a:pt x="21056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59005" y="3032207"/>
              <a:ext cx="52643" cy="189514"/>
            </a:xfrm>
            <a:custGeom>
              <a:avLst/>
              <a:gdLst/>
              <a:ahLst/>
              <a:cxnLst/>
              <a:rect l="0" t="0" r="0" b="0"/>
              <a:pathLst>
                <a:path w="52643" h="189514">
                  <a:moveTo>
                    <a:pt x="0" y="0"/>
                  </a:moveTo>
                  <a:lnTo>
                    <a:pt x="14654" y="53027"/>
                  </a:lnTo>
                  <a:lnTo>
                    <a:pt x="28197" y="104408"/>
                  </a:lnTo>
                  <a:lnTo>
                    <a:pt x="42138" y="160310"/>
                  </a:lnTo>
                  <a:lnTo>
                    <a:pt x="5264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938073" y="3032207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3119" y="42691"/>
                  </a:lnTo>
                  <a:lnTo>
                    <a:pt x="17958" y="102068"/>
                  </a:lnTo>
                  <a:lnTo>
                    <a:pt x="29559" y="163093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64497" y="3032207"/>
              <a:ext cx="42115" cy="200042"/>
            </a:xfrm>
            <a:custGeom>
              <a:avLst/>
              <a:gdLst/>
              <a:ahLst/>
              <a:cxnLst/>
              <a:rect l="0" t="0" r="0" b="0"/>
              <a:pathLst>
                <a:path w="42115" h="200042">
                  <a:moveTo>
                    <a:pt x="0" y="0"/>
                  </a:moveTo>
                  <a:lnTo>
                    <a:pt x="3119" y="54144"/>
                  </a:lnTo>
                  <a:lnTo>
                    <a:pt x="20244" y="114680"/>
                  </a:lnTo>
                  <a:lnTo>
                    <a:pt x="38425" y="174329"/>
                  </a:lnTo>
                  <a:lnTo>
                    <a:pt x="42114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01450" y="3011150"/>
              <a:ext cx="52644" cy="210571"/>
            </a:xfrm>
            <a:custGeom>
              <a:avLst/>
              <a:gdLst/>
              <a:ahLst/>
              <a:cxnLst/>
              <a:rect l="0" t="0" r="0" b="0"/>
              <a:pathLst>
                <a:path w="52644" h="210571">
                  <a:moveTo>
                    <a:pt x="0" y="0"/>
                  </a:moveTo>
                  <a:lnTo>
                    <a:pt x="11453" y="57264"/>
                  </a:lnTo>
                  <a:lnTo>
                    <a:pt x="24749" y="112567"/>
                  </a:lnTo>
                  <a:lnTo>
                    <a:pt x="38641" y="170587"/>
                  </a:lnTo>
                  <a:lnTo>
                    <a:pt x="52643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53084" y="3042735"/>
              <a:ext cx="26647" cy="178986"/>
            </a:xfrm>
            <a:custGeom>
              <a:avLst/>
              <a:gdLst/>
              <a:ahLst/>
              <a:cxnLst/>
              <a:rect l="0" t="0" r="0" b="0"/>
              <a:pathLst>
                <a:path w="26647" h="178986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102552"/>
                  </a:lnTo>
                  <a:lnTo>
                    <a:pt x="23665" y="151842"/>
                  </a:lnTo>
                  <a:lnTo>
                    <a:pt x="26646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337533" y="3053264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3120" y="54144"/>
                  </a:lnTo>
                  <a:lnTo>
                    <a:pt x="14655" y="109091"/>
                  </a:lnTo>
                  <a:lnTo>
                    <a:pt x="20214" y="166545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32165" y="3053264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58617"/>
                  </a:lnTo>
                  <a:lnTo>
                    <a:pt x="7236" y="117687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43729" y="3021678"/>
              <a:ext cx="14655" cy="189514"/>
            </a:xfrm>
            <a:custGeom>
              <a:avLst/>
              <a:gdLst/>
              <a:ahLst/>
              <a:cxnLst/>
              <a:rect l="0" t="0" r="0" b="0"/>
              <a:pathLst>
                <a:path w="14655" h="189514">
                  <a:moveTo>
                    <a:pt x="14654" y="0"/>
                  </a:moveTo>
                  <a:lnTo>
                    <a:pt x="0" y="55141"/>
                  </a:lnTo>
                  <a:lnTo>
                    <a:pt x="2097" y="113275"/>
                  </a:lnTo>
                  <a:lnTo>
                    <a:pt x="3725" y="167391"/>
                  </a:lnTo>
                  <a:lnTo>
                    <a:pt x="4125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39678" y="3000621"/>
              <a:ext cx="18623" cy="210571"/>
            </a:xfrm>
            <a:custGeom>
              <a:avLst/>
              <a:gdLst/>
              <a:ahLst/>
              <a:cxnLst/>
              <a:rect l="0" t="0" r="0" b="0"/>
              <a:pathLst>
                <a:path w="18623" h="210571">
                  <a:moveTo>
                    <a:pt x="18622" y="0"/>
                  </a:moveTo>
                  <a:lnTo>
                    <a:pt x="3968" y="53028"/>
                  </a:lnTo>
                  <a:lnTo>
                    <a:pt x="0" y="103238"/>
                  </a:lnTo>
                  <a:lnTo>
                    <a:pt x="6148" y="158217"/>
                  </a:lnTo>
                  <a:lnTo>
                    <a:pt x="8094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853637" y="3295419"/>
            <a:ext cx="2298257" cy="286838"/>
            <a:chOff x="4853637" y="3295419"/>
            <a:chExt cx="2298257" cy="286838"/>
          </a:xfrm>
        </p:grpSpPr>
        <p:sp>
          <p:nvSpPr>
            <p:cNvPr id="83" name="Freeform 82"/>
            <p:cNvSpPr/>
            <p:nvPr/>
          </p:nvSpPr>
          <p:spPr>
            <a:xfrm>
              <a:off x="4853637" y="3379647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14654" y="53028"/>
                  </a:lnTo>
                  <a:lnTo>
                    <a:pt x="31667" y="113670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16891" y="3331283"/>
              <a:ext cx="168457" cy="250974"/>
            </a:xfrm>
            <a:custGeom>
              <a:avLst/>
              <a:gdLst/>
              <a:ahLst/>
              <a:cxnLst/>
              <a:rect l="0" t="0" r="0" b="0"/>
              <a:pathLst>
                <a:path w="168457" h="250974">
                  <a:moveTo>
                    <a:pt x="0" y="58893"/>
                  </a:moveTo>
                  <a:lnTo>
                    <a:pt x="0" y="36536"/>
                  </a:lnTo>
                  <a:lnTo>
                    <a:pt x="3509" y="27611"/>
                  </a:lnTo>
                  <a:lnTo>
                    <a:pt x="16767" y="11455"/>
                  </a:lnTo>
                  <a:lnTo>
                    <a:pt x="37478" y="2714"/>
                  </a:lnTo>
                  <a:lnTo>
                    <a:pt x="61110" y="0"/>
                  </a:lnTo>
                  <a:lnTo>
                    <a:pt x="83312" y="2692"/>
                  </a:lnTo>
                  <a:lnTo>
                    <a:pt x="101758" y="14027"/>
                  </a:lnTo>
                  <a:lnTo>
                    <a:pt x="116586" y="31934"/>
                  </a:lnTo>
                  <a:lnTo>
                    <a:pt x="130340" y="68322"/>
                  </a:lnTo>
                  <a:lnTo>
                    <a:pt x="133766" y="108740"/>
                  </a:lnTo>
                  <a:lnTo>
                    <a:pt x="125035" y="164319"/>
                  </a:lnTo>
                  <a:lnTo>
                    <a:pt x="112046" y="214768"/>
                  </a:lnTo>
                  <a:lnTo>
                    <a:pt x="106283" y="223641"/>
                  </a:lnTo>
                  <a:lnTo>
                    <a:pt x="90521" y="236619"/>
                  </a:lnTo>
                  <a:lnTo>
                    <a:pt x="61916" y="250503"/>
                  </a:lnTo>
                  <a:lnTo>
                    <a:pt x="51806" y="250973"/>
                  </a:lnTo>
                  <a:lnTo>
                    <a:pt x="31213" y="245258"/>
                  </a:lnTo>
                  <a:lnTo>
                    <a:pt x="24319" y="238118"/>
                  </a:lnTo>
                  <a:lnTo>
                    <a:pt x="16657" y="217707"/>
                  </a:lnTo>
                  <a:lnTo>
                    <a:pt x="16954" y="208053"/>
                  </a:lnTo>
                  <a:lnTo>
                    <a:pt x="23523" y="191087"/>
                  </a:lnTo>
                  <a:lnTo>
                    <a:pt x="45964" y="168382"/>
                  </a:lnTo>
                  <a:lnTo>
                    <a:pt x="68002" y="160197"/>
                  </a:lnTo>
                  <a:lnTo>
                    <a:pt x="92224" y="157729"/>
                  </a:lnTo>
                  <a:lnTo>
                    <a:pt x="136370" y="159438"/>
                  </a:lnTo>
                  <a:lnTo>
                    <a:pt x="168456" y="1536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64373" y="3329770"/>
              <a:ext cx="177566" cy="239391"/>
            </a:xfrm>
            <a:custGeom>
              <a:avLst/>
              <a:gdLst/>
              <a:ahLst/>
              <a:cxnLst/>
              <a:rect l="0" t="0" r="0" b="0"/>
              <a:pathLst>
                <a:path w="177566" h="239391">
                  <a:moveTo>
                    <a:pt x="0" y="39349"/>
                  </a:moveTo>
                  <a:lnTo>
                    <a:pt x="5589" y="22581"/>
                  </a:lnTo>
                  <a:lnTo>
                    <a:pt x="17691" y="11229"/>
                  </a:lnTo>
                  <a:lnTo>
                    <a:pt x="35939" y="3455"/>
                  </a:lnTo>
                  <a:lnTo>
                    <a:pt x="59646" y="0"/>
                  </a:lnTo>
                  <a:lnTo>
                    <a:pt x="79541" y="4703"/>
                  </a:lnTo>
                  <a:lnTo>
                    <a:pt x="88122" y="9232"/>
                  </a:lnTo>
                  <a:lnTo>
                    <a:pt x="100776" y="23624"/>
                  </a:lnTo>
                  <a:lnTo>
                    <a:pt x="105789" y="32375"/>
                  </a:lnTo>
                  <a:lnTo>
                    <a:pt x="108238" y="51457"/>
                  </a:lnTo>
                  <a:lnTo>
                    <a:pt x="104258" y="70467"/>
                  </a:lnTo>
                  <a:lnTo>
                    <a:pt x="94690" y="86714"/>
                  </a:lnTo>
                  <a:lnTo>
                    <a:pt x="94712" y="90813"/>
                  </a:lnTo>
                  <a:lnTo>
                    <a:pt x="98236" y="92376"/>
                  </a:lnTo>
                  <a:lnTo>
                    <a:pt x="104095" y="92247"/>
                  </a:lnTo>
                  <a:lnTo>
                    <a:pt x="129109" y="103246"/>
                  </a:lnTo>
                  <a:lnTo>
                    <a:pt x="160597" y="129093"/>
                  </a:lnTo>
                  <a:lnTo>
                    <a:pt x="175101" y="147085"/>
                  </a:lnTo>
                  <a:lnTo>
                    <a:pt x="177565" y="155627"/>
                  </a:lnTo>
                  <a:lnTo>
                    <a:pt x="176869" y="163661"/>
                  </a:lnTo>
                  <a:lnTo>
                    <a:pt x="169855" y="178827"/>
                  </a:lnTo>
                  <a:lnTo>
                    <a:pt x="151583" y="200518"/>
                  </a:lnTo>
                  <a:lnTo>
                    <a:pt x="123292" y="220594"/>
                  </a:lnTo>
                  <a:lnTo>
                    <a:pt x="63171" y="239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17140" y="3337533"/>
              <a:ext cx="52643" cy="168457"/>
            </a:xfrm>
            <a:custGeom>
              <a:avLst/>
              <a:gdLst/>
              <a:ahLst/>
              <a:cxnLst/>
              <a:rect l="0" t="0" r="0" b="0"/>
              <a:pathLst>
                <a:path w="52643" h="168457">
                  <a:moveTo>
                    <a:pt x="0" y="0"/>
                  </a:moveTo>
                  <a:lnTo>
                    <a:pt x="14654" y="58617"/>
                  </a:lnTo>
                  <a:lnTo>
                    <a:pt x="31666" y="115214"/>
                  </a:lnTo>
                  <a:lnTo>
                    <a:pt x="5264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11855" y="3369119"/>
              <a:ext cx="115815" cy="117481"/>
            </a:xfrm>
            <a:custGeom>
              <a:avLst/>
              <a:gdLst/>
              <a:ahLst/>
              <a:cxnLst/>
              <a:rect l="0" t="0" r="0" b="0"/>
              <a:pathLst>
                <a:path w="115815" h="117481">
                  <a:moveTo>
                    <a:pt x="115814" y="63171"/>
                  </a:moveTo>
                  <a:lnTo>
                    <a:pt x="71851" y="83414"/>
                  </a:lnTo>
                  <a:lnTo>
                    <a:pt x="19431" y="117480"/>
                  </a:lnTo>
                  <a:lnTo>
                    <a:pt x="12954" y="115755"/>
                  </a:lnTo>
                  <a:lnTo>
                    <a:pt x="8636" y="109925"/>
                  </a:lnTo>
                  <a:lnTo>
                    <a:pt x="2559" y="79363"/>
                  </a:lnTo>
                  <a:lnTo>
                    <a:pt x="337" y="180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989196" y="3295419"/>
              <a:ext cx="162698" cy="221100"/>
            </a:xfrm>
            <a:custGeom>
              <a:avLst/>
              <a:gdLst/>
              <a:ahLst/>
              <a:cxnLst/>
              <a:rect l="0" t="0" r="0" b="0"/>
              <a:pathLst>
                <a:path w="162698" h="221100">
                  <a:moveTo>
                    <a:pt x="107011" y="0"/>
                  </a:moveTo>
                  <a:lnTo>
                    <a:pt x="69532" y="8333"/>
                  </a:lnTo>
                  <a:lnTo>
                    <a:pt x="23699" y="15684"/>
                  </a:lnTo>
                  <a:lnTo>
                    <a:pt x="15205" y="20985"/>
                  </a:lnTo>
                  <a:lnTo>
                    <a:pt x="2647" y="36233"/>
                  </a:lnTo>
                  <a:lnTo>
                    <a:pt x="0" y="45212"/>
                  </a:lnTo>
                  <a:lnTo>
                    <a:pt x="179" y="64548"/>
                  </a:lnTo>
                  <a:lnTo>
                    <a:pt x="6857" y="95165"/>
                  </a:lnTo>
                  <a:lnTo>
                    <a:pt x="10996" y="99708"/>
                  </a:lnTo>
                  <a:lnTo>
                    <a:pt x="16095" y="100397"/>
                  </a:lnTo>
                  <a:lnTo>
                    <a:pt x="69278" y="86919"/>
                  </a:lnTo>
                  <a:lnTo>
                    <a:pt x="93750" y="87764"/>
                  </a:lnTo>
                  <a:lnTo>
                    <a:pt x="126089" y="101394"/>
                  </a:lnTo>
                  <a:lnTo>
                    <a:pt x="143176" y="113694"/>
                  </a:lnTo>
                  <a:lnTo>
                    <a:pt x="155450" y="130080"/>
                  </a:lnTo>
                  <a:lnTo>
                    <a:pt x="160360" y="139362"/>
                  </a:lnTo>
                  <a:lnTo>
                    <a:pt x="162697" y="162155"/>
                  </a:lnTo>
                  <a:lnTo>
                    <a:pt x="161683" y="174784"/>
                  </a:lnTo>
                  <a:lnTo>
                    <a:pt x="157497" y="184373"/>
                  </a:lnTo>
                  <a:lnTo>
                    <a:pt x="143488" y="198147"/>
                  </a:lnTo>
                  <a:lnTo>
                    <a:pt x="108237" y="215352"/>
                  </a:lnTo>
                  <a:lnTo>
                    <a:pt x="85954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789844" y="3284891"/>
            <a:ext cx="2116229" cy="306941"/>
            <a:chOff x="1789844" y="3284891"/>
            <a:chExt cx="2116229" cy="306941"/>
          </a:xfrm>
        </p:grpSpPr>
        <p:sp>
          <p:nvSpPr>
            <p:cNvPr id="90" name="Freeform 89"/>
            <p:cNvSpPr/>
            <p:nvPr/>
          </p:nvSpPr>
          <p:spPr>
            <a:xfrm>
              <a:off x="3727088" y="3474404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28596" y="1447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74487" y="3421761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0" y="0"/>
                  </a:moveTo>
                  <a:lnTo>
                    <a:pt x="17958" y="59941"/>
                  </a:lnTo>
                  <a:lnTo>
                    <a:pt x="31585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242777" y="3484932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349472" y="3410410"/>
              <a:ext cx="167047" cy="181422"/>
            </a:xfrm>
            <a:custGeom>
              <a:avLst/>
              <a:gdLst/>
              <a:ahLst/>
              <a:cxnLst/>
              <a:rect l="0" t="0" r="0" b="0"/>
              <a:pathLst>
                <a:path w="167047" h="181422">
                  <a:moveTo>
                    <a:pt x="9118" y="21880"/>
                  </a:moveTo>
                  <a:lnTo>
                    <a:pt x="14707" y="5112"/>
                  </a:lnTo>
                  <a:lnTo>
                    <a:pt x="19863" y="1342"/>
                  </a:lnTo>
                  <a:lnTo>
                    <a:pt x="26810" y="0"/>
                  </a:lnTo>
                  <a:lnTo>
                    <a:pt x="34951" y="274"/>
                  </a:lnTo>
                  <a:lnTo>
                    <a:pt x="50235" y="6818"/>
                  </a:lnTo>
                  <a:lnTo>
                    <a:pt x="79112" y="30083"/>
                  </a:lnTo>
                  <a:lnTo>
                    <a:pt x="87020" y="49702"/>
                  </a:lnTo>
                  <a:lnTo>
                    <a:pt x="92097" y="100425"/>
                  </a:lnTo>
                  <a:lnTo>
                    <a:pt x="87387" y="136009"/>
                  </a:lnTo>
                  <a:lnTo>
                    <a:pt x="72993" y="163191"/>
                  </a:lnTo>
                  <a:lnTo>
                    <a:pt x="57394" y="175542"/>
                  </a:lnTo>
                  <a:lnTo>
                    <a:pt x="48322" y="180473"/>
                  </a:lnTo>
                  <a:lnTo>
                    <a:pt x="39933" y="181421"/>
                  </a:lnTo>
                  <a:lnTo>
                    <a:pt x="24374" y="176235"/>
                  </a:lnTo>
                  <a:lnTo>
                    <a:pt x="2460" y="160161"/>
                  </a:lnTo>
                  <a:lnTo>
                    <a:pt x="0" y="153842"/>
                  </a:lnTo>
                  <a:lnTo>
                    <a:pt x="700" y="147289"/>
                  </a:lnTo>
                  <a:lnTo>
                    <a:pt x="7716" y="133769"/>
                  </a:lnTo>
                  <a:lnTo>
                    <a:pt x="18634" y="119962"/>
                  </a:lnTo>
                  <a:lnTo>
                    <a:pt x="27161" y="116513"/>
                  </a:lnTo>
                  <a:lnTo>
                    <a:pt x="49113" y="115802"/>
                  </a:lnTo>
                  <a:lnTo>
                    <a:pt x="100163" y="126047"/>
                  </a:lnTo>
                  <a:lnTo>
                    <a:pt x="142136" y="143148"/>
                  </a:lnTo>
                  <a:lnTo>
                    <a:pt x="167046" y="148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674238" y="3442818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4088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779523" y="3361517"/>
              <a:ext cx="191198" cy="207644"/>
            </a:xfrm>
            <a:custGeom>
              <a:avLst/>
              <a:gdLst/>
              <a:ahLst/>
              <a:cxnLst/>
              <a:rect l="0" t="0" r="0" b="0"/>
              <a:pathLst>
                <a:path w="191198" h="207644">
                  <a:moveTo>
                    <a:pt x="0" y="18130"/>
                  </a:moveTo>
                  <a:lnTo>
                    <a:pt x="16767" y="6952"/>
                  </a:lnTo>
                  <a:lnTo>
                    <a:pt x="49552" y="0"/>
                  </a:lnTo>
                  <a:lnTo>
                    <a:pt x="83312" y="3530"/>
                  </a:lnTo>
                  <a:lnTo>
                    <a:pt x="101758" y="12031"/>
                  </a:lnTo>
                  <a:lnTo>
                    <a:pt x="109953" y="17574"/>
                  </a:lnTo>
                  <a:lnTo>
                    <a:pt x="113076" y="24778"/>
                  </a:lnTo>
                  <a:lnTo>
                    <a:pt x="112819" y="33091"/>
                  </a:lnTo>
                  <a:lnTo>
                    <a:pt x="101184" y="71648"/>
                  </a:lnTo>
                  <a:lnTo>
                    <a:pt x="95532" y="79545"/>
                  </a:lnTo>
                  <a:lnTo>
                    <a:pt x="77829" y="93909"/>
                  </a:lnTo>
                  <a:lnTo>
                    <a:pt x="79962" y="94386"/>
                  </a:lnTo>
                  <a:lnTo>
                    <a:pt x="114191" y="92335"/>
                  </a:lnTo>
                  <a:lnTo>
                    <a:pt x="146918" y="97569"/>
                  </a:lnTo>
                  <a:lnTo>
                    <a:pt x="173253" y="112117"/>
                  </a:lnTo>
                  <a:lnTo>
                    <a:pt x="185406" y="127753"/>
                  </a:lnTo>
                  <a:lnTo>
                    <a:pt x="190284" y="136835"/>
                  </a:lnTo>
                  <a:lnTo>
                    <a:pt x="191197" y="146400"/>
                  </a:lnTo>
                  <a:lnTo>
                    <a:pt x="185972" y="166386"/>
                  </a:lnTo>
                  <a:lnTo>
                    <a:pt x="172731" y="180728"/>
                  </a:lnTo>
                  <a:lnTo>
                    <a:pt x="126342" y="207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10984" y="3411233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453139" y="3316476"/>
              <a:ext cx="42115" cy="178986"/>
            </a:xfrm>
            <a:custGeom>
              <a:avLst/>
              <a:gdLst/>
              <a:ahLst/>
              <a:cxnLst/>
              <a:rect l="0" t="0" r="0" b="0"/>
              <a:pathLst>
                <a:path w="42115" h="178986">
                  <a:moveTo>
                    <a:pt x="0" y="0"/>
                  </a:moveTo>
                  <a:lnTo>
                    <a:pt x="0" y="22357"/>
                  </a:lnTo>
                  <a:lnTo>
                    <a:pt x="19786" y="76990"/>
                  </a:lnTo>
                  <a:lnTo>
                    <a:pt x="37268" y="135917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47854" y="3369119"/>
              <a:ext cx="126344" cy="74717"/>
            </a:xfrm>
            <a:custGeom>
              <a:avLst/>
              <a:gdLst/>
              <a:ahLst/>
              <a:cxnLst/>
              <a:rect l="0" t="0" r="0" b="0"/>
              <a:pathLst>
                <a:path w="126344" h="74717">
                  <a:moveTo>
                    <a:pt x="126343" y="31585"/>
                  </a:moveTo>
                  <a:lnTo>
                    <a:pt x="102296" y="41161"/>
                  </a:lnTo>
                  <a:lnTo>
                    <a:pt x="66749" y="70988"/>
                  </a:lnTo>
                  <a:lnTo>
                    <a:pt x="58538" y="74232"/>
                  </a:lnTo>
                  <a:lnTo>
                    <a:pt x="40055" y="74716"/>
                  </a:lnTo>
                  <a:lnTo>
                    <a:pt x="32553" y="70867"/>
                  </a:lnTo>
                  <a:lnTo>
                    <a:pt x="21097" y="572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789844" y="3421761"/>
              <a:ext cx="73701" cy="31587"/>
            </a:xfrm>
            <a:custGeom>
              <a:avLst/>
              <a:gdLst/>
              <a:ahLst/>
              <a:cxnLst/>
              <a:rect l="0" t="0" r="0" b="0"/>
              <a:pathLst>
                <a:path w="73701" h="31587">
                  <a:moveTo>
                    <a:pt x="73700" y="0"/>
                  </a:moveTo>
                  <a:lnTo>
                    <a:pt x="29737" y="2372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909817" y="3284891"/>
              <a:ext cx="149320" cy="263213"/>
            </a:xfrm>
            <a:custGeom>
              <a:avLst/>
              <a:gdLst/>
              <a:ahLst/>
              <a:cxnLst/>
              <a:rect l="0" t="0" r="0" b="0"/>
              <a:pathLst>
                <a:path w="149320" h="263213">
                  <a:moveTo>
                    <a:pt x="69540" y="0"/>
                  </a:moveTo>
                  <a:lnTo>
                    <a:pt x="51559" y="15641"/>
                  </a:lnTo>
                  <a:lnTo>
                    <a:pt x="10977" y="40433"/>
                  </a:lnTo>
                  <a:lnTo>
                    <a:pt x="2568" y="59694"/>
                  </a:lnTo>
                  <a:lnTo>
                    <a:pt x="0" y="82683"/>
                  </a:lnTo>
                  <a:lnTo>
                    <a:pt x="10889" y="136667"/>
                  </a:lnTo>
                  <a:lnTo>
                    <a:pt x="15231" y="140244"/>
                  </a:lnTo>
                  <a:lnTo>
                    <a:pt x="20466" y="139120"/>
                  </a:lnTo>
                  <a:lnTo>
                    <a:pt x="42132" y="127008"/>
                  </a:lnTo>
                  <a:lnTo>
                    <a:pt x="51268" y="123277"/>
                  </a:lnTo>
                  <a:lnTo>
                    <a:pt x="73897" y="122250"/>
                  </a:lnTo>
                  <a:lnTo>
                    <a:pt x="97213" y="126863"/>
                  </a:lnTo>
                  <a:lnTo>
                    <a:pt x="123493" y="142614"/>
                  </a:lnTo>
                  <a:lnTo>
                    <a:pt x="138753" y="155411"/>
                  </a:lnTo>
                  <a:lnTo>
                    <a:pt x="147095" y="175136"/>
                  </a:lnTo>
                  <a:lnTo>
                    <a:pt x="149319" y="186947"/>
                  </a:lnTo>
                  <a:lnTo>
                    <a:pt x="148462" y="197161"/>
                  </a:lnTo>
                  <a:lnTo>
                    <a:pt x="141271" y="214749"/>
                  </a:lnTo>
                  <a:lnTo>
                    <a:pt x="124037" y="230365"/>
                  </a:lnTo>
                  <a:lnTo>
                    <a:pt x="68533" y="259057"/>
                  </a:lnTo>
                  <a:lnTo>
                    <a:pt x="59012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768580" y="3961046"/>
            <a:ext cx="423329" cy="370076"/>
            <a:chOff x="768580" y="3961046"/>
            <a:chExt cx="423329" cy="370076"/>
          </a:xfrm>
        </p:grpSpPr>
        <p:sp>
          <p:nvSpPr>
            <p:cNvPr id="102" name="Freeform 101"/>
            <p:cNvSpPr/>
            <p:nvPr/>
          </p:nvSpPr>
          <p:spPr>
            <a:xfrm>
              <a:off x="768580" y="411664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83650" y="7409"/>
                  </a:lnTo>
                  <a:lnTo>
                    <a:pt x="26613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26507" y="3961046"/>
              <a:ext cx="265402" cy="370076"/>
            </a:xfrm>
            <a:custGeom>
              <a:avLst/>
              <a:gdLst/>
              <a:ahLst/>
              <a:cxnLst/>
              <a:rect l="0" t="0" r="0" b="0"/>
              <a:pathLst>
                <a:path w="265402" h="370076">
                  <a:moveTo>
                    <a:pt x="0" y="29254"/>
                  </a:moveTo>
                  <a:lnTo>
                    <a:pt x="17981" y="13613"/>
                  </a:lnTo>
                  <a:lnTo>
                    <a:pt x="34898" y="5535"/>
                  </a:lnTo>
                  <a:lnTo>
                    <a:pt x="69742" y="0"/>
                  </a:lnTo>
                  <a:lnTo>
                    <a:pt x="109702" y="3949"/>
                  </a:lnTo>
                  <a:lnTo>
                    <a:pt x="131035" y="12548"/>
                  </a:lnTo>
                  <a:lnTo>
                    <a:pt x="163794" y="37133"/>
                  </a:lnTo>
                  <a:lnTo>
                    <a:pt x="167688" y="46205"/>
                  </a:lnTo>
                  <a:lnTo>
                    <a:pt x="168895" y="68763"/>
                  </a:lnTo>
                  <a:lnTo>
                    <a:pt x="162412" y="88148"/>
                  </a:lnTo>
                  <a:lnTo>
                    <a:pt x="157408" y="96593"/>
                  </a:lnTo>
                  <a:lnTo>
                    <a:pt x="142489" y="109095"/>
                  </a:lnTo>
                  <a:lnTo>
                    <a:pt x="101129" y="128112"/>
                  </a:lnTo>
                  <a:lnTo>
                    <a:pt x="114582" y="126916"/>
                  </a:lnTo>
                  <a:lnTo>
                    <a:pt x="168063" y="138894"/>
                  </a:lnTo>
                  <a:lnTo>
                    <a:pt x="199925" y="148827"/>
                  </a:lnTo>
                  <a:lnTo>
                    <a:pt x="217927" y="161946"/>
                  </a:lnTo>
                  <a:lnTo>
                    <a:pt x="248548" y="193375"/>
                  </a:lnTo>
                  <a:lnTo>
                    <a:pt x="264457" y="231781"/>
                  </a:lnTo>
                  <a:lnTo>
                    <a:pt x="265401" y="274616"/>
                  </a:lnTo>
                  <a:lnTo>
                    <a:pt x="254827" y="299740"/>
                  </a:lnTo>
                  <a:lnTo>
                    <a:pt x="225032" y="338877"/>
                  </a:lnTo>
                  <a:lnTo>
                    <a:pt x="198088" y="356261"/>
                  </a:lnTo>
                  <a:lnTo>
                    <a:pt x="167877" y="368820"/>
                  </a:lnTo>
                  <a:lnTo>
                    <a:pt x="147142" y="370075"/>
                  </a:lnTo>
                  <a:lnTo>
                    <a:pt x="84206" y="355057"/>
                  </a:lnTo>
                  <a:lnTo>
                    <a:pt x="66671" y="348361"/>
                  </a:lnTo>
                  <a:lnTo>
                    <a:pt x="52643" y="334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2210984" y="3869026"/>
            <a:ext cx="396340" cy="359247"/>
            <a:chOff x="2210984" y="3869026"/>
            <a:chExt cx="396340" cy="359247"/>
          </a:xfrm>
        </p:grpSpPr>
        <p:sp>
          <p:nvSpPr>
            <p:cNvPr id="105" name="Freeform 104"/>
            <p:cNvSpPr/>
            <p:nvPr/>
          </p:nvSpPr>
          <p:spPr>
            <a:xfrm>
              <a:off x="2210984" y="4011357"/>
              <a:ext cx="115815" cy="6067"/>
            </a:xfrm>
            <a:custGeom>
              <a:avLst/>
              <a:gdLst/>
              <a:ahLst/>
              <a:cxnLst/>
              <a:rect l="0" t="0" r="0" b="0"/>
              <a:pathLst>
                <a:path w="115815" h="6067">
                  <a:moveTo>
                    <a:pt x="115814" y="0"/>
                  </a:moveTo>
                  <a:lnTo>
                    <a:pt x="73122" y="3120"/>
                  </a:lnTo>
                  <a:lnTo>
                    <a:pt x="52386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368911" y="3869026"/>
              <a:ext cx="238413" cy="359247"/>
            </a:xfrm>
            <a:custGeom>
              <a:avLst/>
              <a:gdLst/>
              <a:ahLst/>
              <a:cxnLst/>
              <a:rect l="0" t="0" r="0" b="0"/>
              <a:pathLst>
                <a:path w="238413" h="359247">
                  <a:moveTo>
                    <a:pt x="221099" y="15989"/>
                  </a:moveTo>
                  <a:lnTo>
                    <a:pt x="162482" y="6924"/>
                  </a:lnTo>
                  <a:lnTo>
                    <a:pt x="109478" y="4580"/>
                  </a:lnTo>
                  <a:lnTo>
                    <a:pt x="86092" y="0"/>
                  </a:lnTo>
                  <a:lnTo>
                    <a:pt x="76112" y="650"/>
                  </a:lnTo>
                  <a:lnTo>
                    <a:pt x="58784" y="7612"/>
                  </a:lnTo>
                  <a:lnTo>
                    <a:pt x="54398" y="13914"/>
                  </a:lnTo>
                  <a:lnTo>
                    <a:pt x="52643" y="70395"/>
                  </a:lnTo>
                  <a:lnTo>
                    <a:pt x="47747" y="120929"/>
                  </a:lnTo>
                  <a:lnTo>
                    <a:pt x="50549" y="123384"/>
                  </a:lnTo>
                  <a:lnTo>
                    <a:pt x="87895" y="115486"/>
                  </a:lnTo>
                  <a:lnTo>
                    <a:pt x="146265" y="125870"/>
                  </a:lnTo>
                  <a:lnTo>
                    <a:pt x="173060" y="141223"/>
                  </a:lnTo>
                  <a:lnTo>
                    <a:pt x="195817" y="166180"/>
                  </a:lnTo>
                  <a:lnTo>
                    <a:pt x="229518" y="221215"/>
                  </a:lnTo>
                  <a:lnTo>
                    <a:pt x="236539" y="242511"/>
                  </a:lnTo>
                  <a:lnTo>
                    <a:pt x="238412" y="254742"/>
                  </a:lnTo>
                  <a:lnTo>
                    <a:pt x="234253" y="274569"/>
                  </a:lnTo>
                  <a:lnTo>
                    <a:pt x="212519" y="306363"/>
                  </a:lnTo>
                  <a:lnTo>
                    <a:pt x="158993" y="342252"/>
                  </a:lnTo>
                  <a:lnTo>
                    <a:pt x="148110" y="349311"/>
                  </a:lnTo>
                  <a:lnTo>
                    <a:pt x="104846" y="359246"/>
                  </a:lnTo>
                  <a:lnTo>
                    <a:pt x="47400" y="354198"/>
                  </a:lnTo>
                  <a:lnTo>
                    <a:pt x="0" y="3423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Freeform 107"/>
          <p:cNvSpPr/>
          <p:nvPr/>
        </p:nvSpPr>
        <p:spPr>
          <a:xfrm>
            <a:off x="1473989" y="3948186"/>
            <a:ext cx="344119" cy="336913"/>
          </a:xfrm>
          <a:custGeom>
            <a:avLst/>
            <a:gdLst/>
            <a:ahLst/>
            <a:cxnLst/>
            <a:rect l="0" t="0" r="0" b="0"/>
            <a:pathLst>
              <a:path w="344119" h="336913">
                <a:moveTo>
                  <a:pt x="115814" y="0"/>
                </a:moveTo>
                <a:lnTo>
                  <a:pt x="133794" y="24047"/>
                </a:lnTo>
                <a:lnTo>
                  <a:pt x="189025" y="82002"/>
                </a:lnTo>
                <a:lnTo>
                  <a:pt x="247683" y="133231"/>
                </a:lnTo>
                <a:lnTo>
                  <a:pt x="299390" y="181317"/>
                </a:lnTo>
                <a:lnTo>
                  <a:pt x="326574" y="197483"/>
                </a:lnTo>
                <a:lnTo>
                  <a:pt x="342456" y="214112"/>
                </a:lnTo>
                <a:lnTo>
                  <a:pt x="344118" y="221120"/>
                </a:lnTo>
                <a:lnTo>
                  <a:pt x="341716" y="226962"/>
                </a:lnTo>
                <a:lnTo>
                  <a:pt x="329688" y="236573"/>
                </a:lnTo>
                <a:lnTo>
                  <a:pt x="273107" y="259521"/>
                </a:lnTo>
                <a:lnTo>
                  <a:pt x="215426" y="277227"/>
                </a:lnTo>
                <a:lnTo>
                  <a:pt x="162180" y="284048"/>
                </a:lnTo>
                <a:lnTo>
                  <a:pt x="100256" y="298741"/>
                </a:lnTo>
                <a:lnTo>
                  <a:pt x="42838" y="315912"/>
                </a:lnTo>
                <a:lnTo>
                  <a:pt x="16982" y="326401"/>
                </a:lnTo>
                <a:lnTo>
                  <a:pt x="0" y="3369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7612103" y="1568746"/>
            <a:ext cx="21059" cy="1"/>
          </a:xfrm>
          <a:custGeom>
            <a:avLst/>
            <a:gdLst/>
            <a:ahLst/>
            <a:cxnLst/>
            <a:rect l="0" t="0" r="0" b="0"/>
            <a:pathLst>
              <a:path w="21059" h="1">
                <a:moveTo>
                  <a:pt x="2105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2" name="Group 111"/>
          <p:cNvGrpSpPr/>
          <p:nvPr/>
        </p:nvGrpSpPr>
        <p:grpSpPr>
          <a:xfrm>
            <a:off x="1073868" y="4822052"/>
            <a:ext cx="1439603" cy="445272"/>
            <a:chOff x="1073868" y="4822052"/>
            <a:chExt cx="1439603" cy="445272"/>
          </a:xfrm>
        </p:grpSpPr>
        <p:sp>
          <p:nvSpPr>
            <p:cNvPr id="110" name="Freeform 109"/>
            <p:cNvSpPr/>
            <p:nvPr/>
          </p:nvSpPr>
          <p:spPr>
            <a:xfrm>
              <a:off x="1073868" y="4880067"/>
              <a:ext cx="260246" cy="352211"/>
            </a:xfrm>
            <a:custGeom>
              <a:avLst/>
              <a:gdLst/>
              <a:ahLst/>
              <a:cxnLst/>
              <a:rect l="0" t="0" r="0" b="0"/>
              <a:pathLst>
                <a:path w="260246" h="352211">
                  <a:moveTo>
                    <a:pt x="157966" y="15684"/>
                  </a:moveTo>
                  <a:lnTo>
                    <a:pt x="115274" y="12564"/>
                  </a:lnTo>
                  <a:lnTo>
                    <a:pt x="55898" y="4961"/>
                  </a:lnTo>
                  <a:lnTo>
                    <a:pt x="33053" y="0"/>
                  </a:lnTo>
                  <a:lnTo>
                    <a:pt x="23218" y="549"/>
                  </a:lnTo>
                  <a:lnTo>
                    <a:pt x="6051" y="7397"/>
                  </a:lnTo>
                  <a:lnTo>
                    <a:pt x="1707" y="13669"/>
                  </a:lnTo>
                  <a:lnTo>
                    <a:pt x="0" y="29996"/>
                  </a:lnTo>
                  <a:lnTo>
                    <a:pt x="14689" y="89716"/>
                  </a:lnTo>
                  <a:lnTo>
                    <a:pt x="24786" y="121068"/>
                  </a:lnTo>
                  <a:lnTo>
                    <a:pt x="30575" y="126884"/>
                  </a:lnTo>
                  <a:lnTo>
                    <a:pt x="37944" y="129591"/>
                  </a:lnTo>
                  <a:lnTo>
                    <a:pt x="93504" y="131246"/>
                  </a:lnTo>
                  <a:lnTo>
                    <a:pt x="156178" y="137053"/>
                  </a:lnTo>
                  <a:lnTo>
                    <a:pt x="198557" y="150619"/>
                  </a:lnTo>
                  <a:lnTo>
                    <a:pt x="223155" y="169268"/>
                  </a:lnTo>
                  <a:lnTo>
                    <a:pt x="244092" y="197671"/>
                  </a:lnTo>
                  <a:lnTo>
                    <a:pt x="257054" y="235202"/>
                  </a:lnTo>
                  <a:lnTo>
                    <a:pt x="260245" y="274789"/>
                  </a:lnTo>
                  <a:lnTo>
                    <a:pt x="256845" y="298128"/>
                  </a:lnTo>
                  <a:lnTo>
                    <a:pt x="245196" y="317080"/>
                  </a:lnTo>
                  <a:lnTo>
                    <a:pt x="228320" y="332131"/>
                  </a:lnTo>
                  <a:lnTo>
                    <a:pt x="209122" y="342721"/>
                  </a:lnTo>
                  <a:lnTo>
                    <a:pt x="159795" y="350645"/>
                  </a:lnTo>
                  <a:lnTo>
                    <a:pt x="104991" y="352210"/>
                  </a:lnTo>
                  <a:lnTo>
                    <a:pt x="78270" y="350085"/>
                  </a:lnTo>
                  <a:lnTo>
                    <a:pt x="31624" y="331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250954" y="4822052"/>
              <a:ext cx="262517" cy="445272"/>
            </a:xfrm>
            <a:custGeom>
              <a:avLst/>
              <a:gdLst/>
              <a:ahLst/>
              <a:cxnLst/>
              <a:rect l="0" t="0" r="0" b="0"/>
              <a:pathLst>
                <a:path w="262517" h="445272">
                  <a:moveTo>
                    <a:pt x="86372" y="0"/>
                  </a:moveTo>
                  <a:lnTo>
                    <a:pt x="36874" y="59593"/>
                  </a:lnTo>
                  <a:lnTo>
                    <a:pt x="16074" y="80698"/>
                  </a:lnTo>
                  <a:lnTo>
                    <a:pt x="10261" y="81875"/>
                  </a:lnTo>
                  <a:lnTo>
                    <a:pt x="5216" y="79149"/>
                  </a:lnTo>
                  <a:lnTo>
                    <a:pt x="682" y="73823"/>
                  </a:lnTo>
                  <a:lnTo>
                    <a:pt x="0" y="67933"/>
                  </a:lnTo>
                  <a:lnTo>
                    <a:pt x="5480" y="55148"/>
                  </a:lnTo>
                  <a:lnTo>
                    <a:pt x="18835" y="44787"/>
                  </a:lnTo>
                  <a:lnTo>
                    <a:pt x="56004" y="28604"/>
                  </a:lnTo>
                  <a:lnTo>
                    <a:pt x="92322" y="28882"/>
                  </a:lnTo>
                  <a:lnTo>
                    <a:pt x="127129" y="36373"/>
                  </a:lnTo>
                  <a:lnTo>
                    <a:pt x="154080" y="51591"/>
                  </a:lnTo>
                  <a:lnTo>
                    <a:pt x="166378" y="67383"/>
                  </a:lnTo>
                  <a:lnTo>
                    <a:pt x="183804" y="106116"/>
                  </a:lnTo>
                  <a:lnTo>
                    <a:pt x="184082" y="115198"/>
                  </a:lnTo>
                  <a:lnTo>
                    <a:pt x="178152" y="131527"/>
                  </a:lnTo>
                  <a:lnTo>
                    <a:pt x="156070" y="153874"/>
                  </a:lnTo>
                  <a:lnTo>
                    <a:pt x="106902" y="177988"/>
                  </a:lnTo>
                  <a:lnTo>
                    <a:pt x="86138" y="183221"/>
                  </a:lnTo>
                  <a:lnTo>
                    <a:pt x="65211" y="181647"/>
                  </a:lnTo>
                  <a:lnTo>
                    <a:pt x="62906" y="180760"/>
                  </a:lnTo>
                  <a:lnTo>
                    <a:pt x="72823" y="179773"/>
                  </a:lnTo>
                  <a:lnTo>
                    <a:pt x="129145" y="193708"/>
                  </a:lnTo>
                  <a:lnTo>
                    <a:pt x="169560" y="208365"/>
                  </a:lnTo>
                  <a:lnTo>
                    <a:pt x="223060" y="247257"/>
                  </a:lnTo>
                  <a:lnTo>
                    <a:pt x="245545" y="275252"/>
                  </a:lnTo>
                  <a:lnTo>
                    <a:pt x="255772" y="295469"/>
                  </a:lnTo>
                  <a:lnTo>
                    <a:pt x="262516" y="332171"/>
                  </a:lnTo>
                  <a:lnTo>
                    <a:pt x="258926" y="367092"/>
                  </a:lnTo>
                  <a:lnTo>
                    <a:pt x="244864" y="399666"/>
                  </a:lnTo>
                  <a:lnTo>
                    <a:pt x="220290" y="425955"/>
                  </a:lnTo>
                  <a:lnTo>
                    <a:pt x="190782" y="442973"/>
                  </a:lnTo>
                  <a:lnTo>
                    <a:pt x="170211" y="445271"/>
                  </a:lnTo>
                  <a:lnTo>
                    <a:pt x="107395" y="431014"/>
                  </a:lnTo>
                  <a:lnTo>
                    <a:pt x="75844" y="421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3" name="Freeform 112"/>
          <p:cNvSpPr/>
          <p:nvPr/>
        </p:nvSpPr>
        <p:spPr>
          <a:xfrm>
            <a:off x="1631917" y="4843109"/>
            <a:ext cx="355695" cy="400083"/>
          </a:xfrm>
          <a:custGeom>
            <a:avLst/>
            <a:gdLst/>
            <a:ahLst/>
            <a:cxnLst/>
            <a:rect l="0" t="0" r="0" b="0"/>
            <a:pathLst>
              <a:path w="355695" h="400083">
                <a:moveTo>
                  <a:pt x="84228" y="0"/>
                </a:moveTo>
                <a:lnTo>
                  <a:pt x="89817" y="16767"/>
                </a:lnTo>
                <a:lnTo>
                  <a:pt x="101919" y="28119"/>
                </a:lnTo>
                <a:lnTo>
                  <a:pt x="158556" y="60671"/>
                </a:lnTo>
                <a:lnTo>
                  <a:pt x="217888" y="88795"/>
                </a:lnTo>
                <a:lnTo>
                  <a:pt x="273318" y="117382"/>
                </a:lnTo>
                <a:lnTo>
                  <a:pt x="336693" y="161733"/>
                </a:lnTo>
                <a:lnTo>
                  <a:pt x="352802" y="175607"/>
                </a:lnTo>
                <a:lnTo>
                  <a:pt x="355694" y="182581"/>
                </a:lnTo>
                <a:lnTo>
                  <a:pt x="355282" y="189571"/>
                </a:lnTo>
                <a:lnTo>
                  <a:pt x="352668" y="196570"/>
                </a:lnTo>
                <a:lnTo>
                  <a:pt x="332222" y="217600"/>
                </a:lnTo>
                <a:lnTo>
                  <a:pt x="283652" y="249565"/>
                </a:lnTo>
                <a:lnTo>
                  <a:pt x="255620" y="265408"/>
                </a:lnTo>
                <a:lnTo>
                  <a:pt x="237611" y="277056"/>
                </a:lnTo>
                <a:lnTo>
                  <a:pt x="180003" y="303408"/>
                </a:lnTo>
                <a:lnTo>
                  <a:pt x="123356" y="328788"/>
                </a:lnTo>
                <a:lnTo>
                  <a:pt x="69600" y="360523"/>
                </a:lnTo>
                <a:lnTo>
                  <a:pt x="17614" y="388042"/>
                </a:lnTo>
                <a:lnTo>
                  <a:pt x="0" y="40008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492177" y="210772"/>
            <a:ext cx="3098059" cy="473581"/>
            <a:chOff x="492177" y="210772"/>
            <a:chExt cx="3098059" cy="473581"/>
          </a:xfrm>
        </p:grpSpPr>
        <p:sp>
          <p:nvSpPr>
            <p:cNvPr id="2" name="Freeform 1"/>
            <p:cNvSpPr/>
            <p:nvPr/>
          </p:nvSpPr>
          <p:spPr>
            <a:xfrm>
              <a:off x="631709" y="273740"/>
              <a:ext cx="1" cy="410613"/>
            </a:xfrm>
            <a:custGeom>
              <a:avLst/>
              <a:gdLst/>
              <a:ahLst/>
              <a:cxnLst/>
              <a:rect l="0" t="0" r="0" b="0"/>
              <a:pathLst>
                <a:path w="1" h="410613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0" y="221550"/>
                  </a:lnTo>
                  <a:lnTo>
                    <a:pt x="0" y="281284"/>
                  </a:lnTo>
                  <a:lnTo>
                    <a:pt x="0" y="332908"/>
                  </a:lnTo>
                  <a:lnTo>
                    <a:pt x="0" y="374720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92177" y="210772"/>
              <a:ext cx="334786" cy="241954"/>
            </a:xfrm>
            <a:custGeom>
              <a:avLst/>
              <a:gdLst/>
              <a:ahLst/>
              <a:cxnLst/>
              <a:rect l="0" t="0" r="0" b="0"/>
              <a:pathLst>
                <a:path w="334786" h="241954">
                  <a:moveTo>
                    <a:pt x="23719" y="105082"/>
                  </a:moveTo>
                  <a:lnTo>
                    <a:pt x="0" y="61120"/>
                  </a:lnTo>
                  <a:lnTo>
                    <a:pt x="887" y="52377"/>
                  </a:lnTo>
                  <a:lnTo>
                    <a:pt x="11232" y="36424"/>
                  </a:lnTo>
                  <a:lnTo>
                    <a:pt x="30647" y="24655"/>
                  </a:lnTo>
                  <a:lnTo>
                    <a:pt x="87586" y="4977"/>
                  </a:lnTo>
                  <a:lnTo>
                    <a:pt x="140363" y="821"/>
                  </a:lnTo>
                  <a:lnTo>
                    <a:pt x="201438" y="0"/>
                  </a:lnTo>
                  <a:lnTo>
                    <a:pt x="246912" y="11036"/>
                  </a:lnTo>
                  <a:lnTo>
                    <a:pt x="301860" y="36896"/>
                  </a:lnTo>
                  <a:lnTo>
                    <a:pt x="321252" y="54890"/>
                  </a:lnTo>
                  <a:lnTo>
                    <a:pt x="331431" y="77705"/>
                  </a:lnTo>
                  <a:lnTo>
                    <a:pt x="334785" y="103443"/>
                  </a:lnTo>
                  <a:lnTo>
                    <a:pt x="328926" y="143071"/>
                  </a:lnTo>
                  <a:lnTo>
                    <a:pt x="312892" y="176390"/>
                  </a:lnTo>
                  <a:lnTo>
                    <a:pt x="279634" y="216609"/>
                  </a:lnTo>
                  <a:lnTo>
                    <a:pt x="247594" y="232624"/>
                  </a:lnTo>
                  <a:lnTo>
                    <a:pt x="192175" y="241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6507" y="505367"/>
              <a:ext cx="175490" cy="155021"/>
            </a:xfrm>
            <a:custGeom>
              <a:avLst/>
              <a:gdLst/>
              <a:ahLst/>
              <a:cxnLst/>
              <a:rect l="0" t="0" r="0" b="0"/>
              <a:pathLst>
                <a:path w="175490" h="155021">
                  <a:moveTo>
                    <a:pt x="108415" y="31586"/>
                  </a:moveTo>
                  <a:lnTo>
                    <a:pt x="90434" y="15945"/>
                  </a:lnTo>
                  <a:lnTo>
                    <a:pt x="73517" y="7867"/>
                  </a:lnTo>
                  <a:lnTo>
                    <a:pt x="64093" y="7584"/>
                  </a:lnTo>
                  <a:lnTo>
                    <a:pt x="44262" y="13510"/>
                  </a:lnTo>
                  <a:lnTo>
                    <a:pt x="26870" y="27061"/>
                  </a:lnTo>
                  <a:lnTo>
                    <a:pt x="12511" y="45953"/>
                  </a:lnTo>
                  <a:lnTo>
                    <a:pt x="2230" y="69947"/>
                  </a:lnTo>
                  <a:lnTo>
                    <a:pt x="0" y="93089"/>
                  </a:lnTo>
                  <a:lnTo>
                    <a:pt x="4079" y="113903"/>
                  </a:lnTo>
                  <a:lnTo>
                    <a:pt x="13690" y="130952"/>
                  </a:lnTo>
                  <a:lnTo>
                    <a:pt x="28880" y="143209"/>
                  </a:lnTo>
                  <a:lnTo>
                    <a:pt x="37844" y="148115"/>
                  </a:lnTo>
                  <a:lnTo>
                    <a:pt x="78406" y="155020"/>
                  </a:lnTo>
                  <a:lnTo>
                    <a:pt x="104436" y="150397"/>
                  </a:lnTo>
                  <a:lnTo>
                    <a:pt x="135702" y="134639"/>
                  </a:lnTo>
                  <a:lnTo>
                    <a:pt x="150958" y="120671"/>
                  </a:lnTo>
                  <a:lnTo>
                    <a:pt x="174228" y="72953"/>
                  </a:lnTo>
                  <a:lnTo>
                    <a:pt x="175489" y="52311"/>
                  </a:lnTo>
                  <a:lnTo>
                    <a:pt x="174188" y="41893"/>
                  </a:lnTo>
                  <a:lnTo>
                    <a:pt x="163384" y="24079"/>
                  </a:lnTo>
                  <a:lnTo>
                    <a:pt x="143809" y="7135"/>
                  </a:lnTo>
                  <a:lnTo>
                    <a:pt x="1294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1694" y="476903"/>
              <a:ext cx="149816" cy="171327"/>
            </a:xfrm>
            <a:custGeom>
              <a:avLst/>
              <a:gdLst/>
              <a:ahLst/>
              <a:cxnLst/>
              <a:rect l="0" t="0" r="0" b="0"/>
              <a:pathLst>
                <a:path w="149816" h="171327">
                  <a:moveTo>
                    <a:pt x="117497" y="17936"/>
                  </a:moveTo>
                  <a:lnTo>
                    <a:pt x="106319" y="6758"/>
                  </a:lnTo>
                  <a:lnTo>
                    <a:pt x="88353" y="1269"/>
                  </a:lnTo>
                  <a:lnTo>
                    <a:pt x="65940" y="0"/>
                  </a:lnTo>
                  <a:lnTo>
                    <a:pt x="44280" y="3335"/>
                  </a:lnTo>
                  <a:lnTo>
                    <a:pt x="26075" y="11837"/>
                  </a:lnTo>
                  <a:lnTo>
                    <a:pt x="17944" y="17379"/>
                  </a:lnTo>
                  <a:lnTo>
                    <a:pt x="5791" y="32896"/>
                  </a:lnTo>
                  <a:lnTo>
                    <a:pt x="913" y="41948"/>
                  </a:lnTo>
                  <a:lnTo>
                    <a:pt x="0" y="50321"/>
                  </a:lnTo>
                  <a:lnTo>
                    <a:pt x="5225" y="65865"/>
                  </a:lnTo>
                  <a:lnTo>
                    <a:pt x="12233" y="70945"/>
                  </a:lnTo>
                  <a:lnTo>
                    <a:pt x="75231" y="88620"/>
                  </a:lnTo>
                  <a:lnTo>
                    <a:pt x="128006" y="111328"/>
                  </a:lnTo>
                  <a:lnTo>
                    <a:pt x="142835" y="127294"/>
                  </a:lnTo>
                  <a:lnTo>
                    <a:pt x="148427" y="136465"/>
                  </a:lnTo>
                  <a:lnTo>
                    <a:pt x="149815" y="144918"/>
                  </a:lnTo>
                  <a:lnTo>
                    <a:pt x="148401" y="152894"/>
                  </a:lnTo>
                  <a:lnTo>
                    <a:pt x="145119" y="160550"/>
                  </a:lnTo>
                  <a:lnTo>
                    <a:pt x="138251" y="165655"/>
                  </a:lnTo>
                  <a:lnTo>
                    <a:pt x="118142" y="171326"/>
                  </a:lnTo>
                  <a:lnTo>
                    <a:pt x="86103" y="168930"/>
                  </a:lnTo>
                  <a:lnTo>
                    <a:pt x="36414" y="157475"/>
                  </a:lnTo>
                  <a:lnTo>
                    <a:pt x="12212" y="154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39314" y="305326"/>
              <a:ext cx="14322" cy="315856"/>
            </a:xfrm>
            <a:custGeom>
              <a:avLst/>
              <a:gdLst/>
              <a:ahLst/>
              <a:cxnLst/>
              <a:rect l="0" t="0" r="0" b="0"/>
              <a:pathLst>
                <a:path w="14322" h="315856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9239" y="184902"/>
                  </a:lnTo>
                  <a:lnTo>
                    <a:pt x="14321" y="219732"/>
                  </a:lnTo>
                  <a:lnTo>
                    <a:pt x="9353" y="279150"/>
                  </a:lnTo>
                  <a:lnTo>
                    <a:pt x="833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57830" y="526424"/>
              <a:ext cx="5590" cy="73701"/>
            </a:xfrm>
            <a:custGeom>
              <a:avLst/>
              <a:gdLst/>
              <a:ahLst/>
              <a:cxnLst/>
              <a:rect l="0" t="0" r="0" b="0"/>
              <a:pathLst>
                <a:path w="5590" h="73701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589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31834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73948" y="442196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83274" y="5590"/>
                  </a:lnTo>
                  <a:lnTo>
                    <a:pt x="124596" y="4665"/>
                  </a:lnTo>
                  <a:lnTo>
                    <a:pt x="64256" y="9371"/>
                  </a:lnTo>
                  <a:lnTo>
                    <a:pt x="10888" y="187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05575" y="526424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19" y="4269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16103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89803" y="473782"/>
              <a:ext cx="105286" cy="113366"/>
            </a:xfrm>
            <a:custGeom>
              <a:avLst/>
              <a:gdLst/>
              <a:ahLst/>
              <a:cxnLst/>
              <a:rect l="0" t="0" r="0" b="0"/>
              <a:pathLst>
                <a:path w="105286" h="113366">
                  <a:moveTo>
                    <a:pt x="0" y="10528"/>
                  </a:moveTo>
                  <a:lnTo>
                    <a:pt x="19128" y="64403"/>
                  </a:lnTo>
                  <a:lnTo>
                    <a:pt x="49803" y="110386"/>
                  </a:lnTo>
                  <a:lnTo>
                    <a:pt x="56599" y="113365"/>
                  </a:lnTo>
                  <a:lnTo>
                    <a:pt x="63468" y="113011"/>
                  </a:lnTo>
                  <a:lnTo>
                    <a:pt x="70388" y="110436"/>
                  </a:lnTo>
                  <a:lnTo>
                    <a:pt x="75001" y="104040"/>
                  </a:lnTo>
                  <a:lnTo>
                    <a:pt x="91823" y="4215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49018" y="437515"/>
              <a:ext cx="146112" cy="173143"/>
            </a:xfrm>
            <a:custGeom>
              <a:avLst/>
              <a:gdLst/>
              <a:ahLst/>
              <a:cxnLst/>
              <a:rect l="0" t="0" r="0" b="0"/>
              <a:pathLst>
                <a:path w="146112" h="173143">
                  <a:moveTo>
                    <a:pt x="19769" y="67852"/>
                  </a:moveTo>
                  <a:lnTo>
                    <a:pt x="36537" y="73442"/>
                  </a:lnTo>
                  <a:lnTo>
                    <a:pt x="69321" y="71328"/>
                  </a:lnTo>
                  <a:lnTo>
                    <a:pt x="103081" y="63293"/>
                  </a:lnTo>
                  <a:lnTo>
                    <a:pt x="111575" y="57794"/>
                  </a:lnTo>
                  <a:lnTo>
                    <a:pt x="124133" y="42325"/>
                  </a:lnTo>
                  <a:lnTo>
                    <a:pt x="125610" y="33287"/>
                  </a:lnTo>
                  <a:lnTo>
                    <a:pt x="121012" y="13885"/>
                  </a:lnTo>
                  <a:lnTo>
                    <a:pt x="114170" y="7308"/>
                  </a:lnTo>
                  <a:lnTo>
                    <a:pt x="94091" y="0"/>
                  </a:lnTo>
                  <a:lnTo>
                    <a:pt x="62067" y="1474"/>
                  </a:lnTo>
                  <a:lnTo>
                    <a:pt x="44028" y="9495"/>
                  </a:lnTo>
                  <a:lnTo>
                    <a:pt x="13383" y="33708"/>
                  </a:lnTo>
                  <a:lnTo>
                    <a:pt x="5232" y="53457"/>
                  </a:lnTo>
                  <a:lnTo>
                    <a:pt x="0" y="104263"/>
                  </a:lnTo>
                  <a:lnTo>
                    <a:pt x="5524" y="128489"/>
                  </a:lnTo>
                  <a:lnTo>
                    <a:pt x="16947" y="149784"/>
                  </a:lnTo>
                  <a:lnTo>
                    <a:pt x="33723" y="167048"/>
                  </a:lnTo>
                  <a:lnTo>
                    <a:pt x="43110" y="171417"/>
                  </a:lnTo>
                  <a:lnTo>
                    <a:pt x="99358" y="173142"/>
                  </a:lnTo>
                  <a:lnTo>
                    <a:pt x="146111" y="1626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44326" y="470877"/>
              <a:ext cx="182473" cy="171362"/>
            </a:xfrm>
            <a:custGeom>
              <a:avLst/>
              <a:gdLst/>
              <a:ahLst/>
              <a:cxnLst/>
              <a:rect l="0" t="0" r="0" b="0"/>
              <a:pathLst>
                <a:path w="182473" h="171362">
                  <a:moveTo>
                    <a:pt x="24544" y="2905"/>
                  </a:moveTo>
                  <a:lnTo>
                    <a:pt x="18955" y="19672"/>
                  </a:lnTo>
                  <a:lnTo>
                    <a:pt x="19330" y="37263"/>
                  </a:lnTo>
                  <a:lnTo>
                    <a:pt x="32263" y="95904"/>
                  </a:lnTo>
                  <a:lnTo>
                    <a:pt x="38893" y="123006"/>
                  </a:lnTo>
                  <a:lnTo>
                    <a:pt x="38789" y="134445"/>
                  </a:lnTo>
                  <a:lnTo>
                    <a:pt x="32435" y="153394"/>
                  </a:lnTo>
                  <a:lnTo>
                    <a:pt x="28635" y="154704"/>
                  </a:lnTo>
                  <a:lnTo>
                    <a:pt x="24932" y="150897"/>
                  </a:lnTo>
                  <a:lnTo>
                    <a:pt x="3521" y="96789"/>
                  </a:lnTo>
                  <a:lnTo>
                    <a:pt x="0" y="86551"/>
                  </a:lnTo>
                  <a:lnTo>
                    <a:pt x="634" y="49786"/>
                  </a:lnTo>
                  <a:lnTo>
                    <a:pt x="8458" y="29200"/>
                  </a:lnTo>
                  <a:lnTo>
                    <a:pt x="13820" y="20435"/>
                  </a:lnTo>
                  <a:lnTo>
                    <a:pt x="29137" y="7577"/>
                  </a:lnTo>
                  <a:lnTo>
                    <a:pt x="38134" y="2510"/>
                  </a:lnTo>
                  <a:lnTo>
                    <a:pt x="57490" y="0"/>
                  </a:lnTo>
                  <a:lnTo>
                    <a:pt x="98512" y="7920"/>
                  </a:lnTo>
                  <a:lnTo>
                    <a:pt x="124319" y="22978"/>
                  </a:lnTo>
                  <a:lnTo>
                    <a:pt x="146784" y="42258"/>
                  </a:lnTo>
                  <a:lnTo>
                    <a:pt x="162669" y="68377"/>
                  </a:lnTo>
                  <a:lnTo>
                    <a:pt x="177347" y="117050"/>
                  </a:lnTo>
                  <a:lnTo>
                    <a:pt x="182472" y="171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68911" y="484310"/>
              <a:ext cx="121361" cy="148948"/>
            </a:xfrm>
            <a:custGeom>
              <a:avLst/>
              <a:gdLst/>
              <a:ahLst/>
              <a:cxnLst/>
              <a:rect l="0" t="0" r="0" b="0"/>
              <a:pathLst>
                <a:path w="121361" h="148948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20244" y="130448"/>
                  </a:lnTo>
                  <a:lnTo>
                    <a:pt x="35904" y="142985"/>
                  </a:lnTo>
                  <a:lnTo>
                    <a:pt x="44993" y="147966"/>
                  </a:lnTo>
                  <a:lnTo>
                    <a:pt x="53392" y="148947"/>
                  </a:lnTo>
                  <a:lnTo>
                    <a:pt x="68964" y="143798"/>
                  </a:lnTo>
                  <a:lnTo>
                    <a:pt x="112197" y="108171"/>
                  </a:lnTo>
                  <a:lnTo>
                    <a:pt x="120055" y="85121"/>
                  </a:lnTo>
                  <a:lnTo>
                    <a:pt x="121360" y="4237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68953" y="484677"/>
              <a:ext cx="247234" cy="157562"/>
            </a:xfrm>
            <a:custGeom>
              <a:avLst/>
              <a:gdLst/>
              <a:ahLst/>
              <a:cxnLst/>
              <a:rect l="0" t="0" r="0" b="0"/>
              <a:pathLst>
                <a:path w="247234" h="157562">
                  <a:moveTo>
                    <a:pt x="0" y="31219"/>
                  </a:moveTo>
                  <a:lnTo>
                    <a:pt x="0" y="85363"/>
                  </a:lnTo>
                  <a:lnTo>
                    <a:pt x="0" y="98901"/>
                  </a:lnTo>
                  <a:lnTo>
                    <a:pt x="1170" y="103246"/>
                  </a:lnTo>
                  <a:lnTo>
                    <a:pt x="3120" y="101464"/>
                  </a:lnTo>
                  <a:lnTo>
                    <a:pt x="21331" y="39595"/>
                  </a:lnTo>
                  <a:lnTo>
                    <a:pt x="24749" y="26275"/>
                  </a:lnTo>
                  <a:lnTo>
                    <a:pt x="30537" y="16224"/>
                  </a:lnTo>
                  <a:lnTo>
                    <a:pt x="46328" y="1938"/>
                  </a:lnTo>
                  <a:lnTo>
                    <a:pt x="54282" y="0"/>
                  </a:lnTo>
                  <a:lnTo>
                    <a:pt x="61924" y="1048"/>
                  </a:lnTo>
                  <a:lnTo>
                    <a:pt x="69359" y="4086"/>
                  </a:lnTo>
                  <a:lnTo>
                    <a:pt x="91001" y="25129"/>
                  </a:lnTo>
                  <a:lnTo>
                    <a:pt x="124274" y="84251"/>
                  </a:lnTo>
                  <a:lnTo>
                    <a:pt x="128473" y="86461"/>
                  </a:lnTo>
                  <a:lnTo>
                    <a:pt x="131272" y="83255"/>
                  </a:lnTo>
                  <a:lnTo>
                    <a:pt x="136722" y="69554"/>
                  </a:lnTo>
                  <a:lnTo>
                    <a:pt x="165851" y="34693"/>
                  </a:lnTo>
                  <a:lnTo>
                    <a:pt x="185626" y="26914"/>
                  </a:lnTo>
                  <a:lnTo>
                    <a:pt x="197450" y="24839"/>
                  </a:lnTo>
                  <a:lnTo>
                    <a:pt x="207672" y="26966"/>
                  </a:lnTo>
                  <a:lnTo>
                    <a:pt x="225270" y="38687"/>
                  </a:lnTo>
                  <a:lnTo>
                    <a:pt x="234651" y="58715"/>
                  </a:lnTo>
                  <a:lnTo>
                    <a:pt x="247233" y="114908"/>
                  </a:lnTo>
                  <a:lnTo>
                    <a:pt x="242155" y="157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95336" y="336911"/>
              <a:ext cx="160402" cy="276039"/>
            </a:xfrm>
            <a:custGeom>
              <a:avLst/>
              <a:gdLst/>
              <a:ahLst/>
              <a:cxnLst/>
              <a:rect l="0" t="0" r="0" b="0"/>
              <a:pathLst>
                <a:path w="160402" h="276039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8645" y="174558"/>
                  </a:lnTo>
                  <a:lnTo>
                    <a:pt x="28683" y="231446"/>
                  </a:lnTo>
                  <a:lnTo>
                    <a:pt x="29126" y="251434"/>
                  </a:lnTo>
                  <a:lnTo>
                    <a:pt x="27606" y="251851"/>
                  </a:lnTo>
                  <a:lnTo>
                    <a:pt x="25423" y="248619"/>
                  </a:lnTo>
                  <a:lnTo>
                    <a:pt x="27940" y="221714"/>
                  </a:lnTo>
                  <a:lnTo>
                    <a:pt x="40441" y="180276"/>
                  </a:lnTo>
                  <a:lnTo>
                    <a:pt x="51510" y="163571"/>
                  </a:lnTo>
                  <a:lnTo>
                    <a:pt x="67347" y="151467"/>
                  </a:lnTo>
                  <a:lnTo>
                    <a:pt x="76484" y="146602"/>
                  </a:lnTo>
                  <a:lnTo>
                    <a:pt x="86084" y="145698"/>
                  </a:lnTo>
                  <a:lnTo>
                    <a:pt x="137115" y="161444"/>
                  </a:lnTo>
                  <a:lnTo>
                    <a:pt x="151797" y="174699"/>
                  </a:lnTo>
                  <a:lnTo>
                    <a:pt x="157350" y="183146"/>
                  </a:lnTo>
                  <a:lnTo>
                    <a:pt x="160401" y="205011"/>
                  </a:lnTo>
                  <a:lnTo>
                    <a:pt x="156687" y="229156"/>
                  </a:lnTo>
                  <a:lnTo>
                    <a:pt x="147238" y="251586"/>
                  </a:lnTo>
                  <a:lnTo>
                    <a:pt x="132120" y="267014"/>
                  </a:lnTo>
                  <a:lnTo>
                    <a:pt x="123175" y="272766"/>
                  </a:lnTo>
                  <a:lnTo>
                    <a:pt x="100758" y="276038"/>
                  </a:lnTo>
                  <a:lnTo>
                    <a:pt x="76367" y="272422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91863" y="450363"/>
              <a:ext cx="127725" cy="149762"/>
            </a:xfrm>
            <a:custGeom>
              <a:avLst/>
              <a:gdLst/>
              <a:ahLst/>
              <a:cxnLst/>
              <a:rect l="0" t="0" r="0" b="0"/>
              <a:pathLst>
                <a:path w="127725" h="149762">
                  <a:moveTo>
                    <a:pt x="14043" y="65533"/>
                  </a:moveTo>
                  <a:lnTo>
                    <a:pt x="62974" y="62413"/>
                  </a:lnTo>
                  <a:lnTo>
                    <a:pt x="116515" y="50879"/>
                  </a:lnTo>
                  <a:lnTo>
                    <a:pt x="123302" y="44065"/>
                  </a:lnTo>
                  <a:lnTo>
                    <a:pt x="126657" y="34843"/>
                  </a:lnTo>
                  <a:lnTo>
                    <a:pt x="127724" y="24016"/>
                  </a:lnTo>
                  <a:lnTo>
                    <a:pt x="124925" y="15628"/>
                  </a:lnTo>
                  <a:lnTo>
                    <a:pt x="119550" y="8867"/>
                  </a:lnTo>
                  <a:lnTo>
                    <a:pt x="112457" y="3189"/>
                  </a:lnTo>
                  <a:lnTo>
                    <a:pt x="92098" y="0"/>
                  </a:lnTo>
                  <a:lnTo>
                    <a:pt x="40900" y="7485"/>
                  </a:lnTo>
                  <a:lnTo>
                    <a:pt x="30778" y="12796"/>
                  </a:lnTo>
                  <a:lnTo>
                    <a:pt x="16412" y="28056"/>
                  </a:lnTo>
                  <a:lnTo>
                    <a:pt x="1747" y="61968"/>
                  </a:lnTo>
                  <a:lnTo>
                    <a:pt x="0" y="85005"/>
                  </a:lnTo>
                  <a:lnTo>
                    <a:pt x="4292" y="105773"/>
                  </a:lnTo>
                  <a:lnTo>
                    <a:pt x="19863" y="130618"/>
                  </a:lnTo>
                  <a:lnTo>
                    <a:pt x="32618" y="145542"/>
                  </a:lnTo>
                  <a:lnTo>
                    <a:pt x="40464" y="149288"/>
                  </a:lnTo>
                  <a:lnTo>
                    <a:pt x="98271" y="149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74362" y="452725"/>
              <a:ext cx="94758" cy="154278"/>
            </a:xfrm>
            <a:custGeom>
              <a:avLst/>
              <a:gdLst/>
              <a:ahLst/>
              <a:cxnLst/>
              <a:rect l="0" t="0" r="0" b="0"/>
              <a:pathLst>
                <a:path w="94758" h="154278">
                  <a:moveTo>
                    <a:pt x="0" y="73699"/>
                  </a:moveTo>
                  <a:lnTo>
                    <a:pt x="19128" y="135957"/>
                  </a:lnTo>
                  <a:lnTo>
                    <a:pt x="30338" y="152452"/>
                  </a:lnTo>
                  <a:lnTo>
                    <a:pt x="33094" y="154277"/>
                  </a:lnTo>
                  <a:lnTo>
                    <a:pt x="33761" y="151984"/>
                  </a:lnTo>
                  <a:lnTo>
                    <a:pt x="26426" y="123088"/>
                  </a:lnTo>
                  <a:lnTo>
                    <a:pt x="5098" y="70151"/>
                  </a:lnTo>
                  <a:lnTo>
                    <a:pt x="3399" y="57296"/>
                  </a:lnTo>
                  <a:lnTo>
                    <a:pt x="7750" y="36773"/>
                  </a:lnTo>
                  <a:lnTo>
                    <a:pt x="12186" y="28025"/>
                  </a:lnTo>
                  <a:lnTo>
                    <a:pt x="26473" y="15185"/>
                  </a:lnTo>
                  <a:lnTo>
                    <a:pt x="45691" y="674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42085" y="439178"/>
              <a:ext cx="148151" cy="187840"/>
            </a:xfrm>
            <a:custGeom>
              <a:avLst/>
              <a:gdLst/>
              <a:ahLst/>
              <a:cxnLst/>
              <a:rect l="0" t="0" r="0" b="0"/>
              <a:pathLst>
                <a:path w="148151" h="187840">
                  <a:moveTo>
                    <a:pt x="127075" y="13547"/>
                  </a:moveTo>
                  <a:lnTo>
                    <a:pt x="110308" y="2369"/>
                  </a:lnTo>
                  <a:lnTo>
                    <a:pt x="89597" y="0"/>
                  </a:lnTo>
                  <a:lnTo>
                    <a:pt x="43763" y="8011"/>
                  </a:lnTo>
                  <a:lnTo>
                    <a:pt x="17122" y="23085"/>
                  </a:lnTo>
                  <a:lnTo>
                    <a:pt x="4898" y="38843"/>
                  </a:lnTo>
                  <a:lnTo>
                    <a:pt x="0" y="47959"/>
                  </a:lnTo>
                  <a:lnTo>
                    <a:pt x="244" y="56375"/>
                  </a:lnTo>
                  <a:lnTo>
                    <a:pt x="3917" y="64326"/>
                  </a:lnTo>
                  <a:lnTo>
                    <a:pt x="9875" y="71966"/>
                  </a:lnTo>
                  <a:lnTo>
                    <a:pt x="28972" y="80455"/>
                  </a:lnTo>
                  <a:lnTo>
                    <a:pt x="91756" y="88692"/>
                  </a:lnTo>
                  <a:lnTo>
                    <a:pt x="114887" y="98027"/>
                  </a:lnTo>
                  <a:lnTo>
                    <a:pt x="142051" y="122026"/>
                  </a:lnTo>
                  <a:lnTo>
                    <a:pt x="146418" y="131490"/>
                  </a:lnTo>
                  <a:lnTo>
                    <a:pt x="148150" y="151364"/>
                  </a:lnTo>
                  <a:lnTo>
                    <a:pt x="141901" y="168775"/>
                  </a:lnTo>
                  <a:lnTo>
                    <a:pt x="136959" y="176694"/>
                  </a:lnTo>
                  <a:lnTo>
                    <a:pt x="128985" y="181973"/>
                  </a:lnTo>
                  <a:lnTo>
                    <a:pt x="107647" y="187839"/>
                  </a:lnTo>
                  <a:lnTo>
                    <a:pt x="47351" y="183580"/>
                  </a:lnTo>
                  <a:lnTo>
                    <a:pt x="733" y="182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961045" y="263212"/>
            <a:ext cx="6155303" cy="589597"/>
            <a:chOff x="3961045" y="263212"/>
            <a:chExt cx="6155303" cy="589597"/>
          </a:xfrm>
        </p:grpSpPr>
        <p:sp>
          <p:nvSpPr>
            <p:cNvPr id="22" name="Freeform 21"/>
            <p:cNvSpPr/>
            <p:nvPr/>
          </p:nvSpPr>
          <p:spPr>
            <a:xfrm>
              <a:off x="3961045" y="416688"/>
              <a:ext cx="187184" cy="194536"/>
            </a:xfrm>
            <a:custGeom>
              <a:avLst/>
              <a:gdLst/>
              <a:ahLst/>
              <a:cxnLst/>
              <a:rect l="0" t="0" r="0" b="0"/>
              <a:pathLst>
                <a:path w="187184" h="194536">
                  <a:moveTo>
                    <a:pt x="92426" y="88679"/>
                  </a:moveTo>
                  <a:lnTo>
                    <a:pt x="103605" y="71912"/>
                  </a:lnTo>
                  <a:lnTo>
                    <a:pt x="105973" y="54321"/>
                  </a:lnTo>
                  <a:lnTo>
                    <a:pt x="101956" y="34804"/>
                  </a:lnTo>
                  <a:lnTo>
                    <a:pt x="92373" y="14432"/>
                  </a:lnTo>
                  <a:lnTo>
                    <a:pt x="84201" y="7596"/>
                  </a:lnTo>
                  <a:lnTo>
                    <a:pt x="62645" y="0"/>
                  </a:lnTo>
                  <a:lnTo>
                    <a:pt x="52685" y="314"/>
                  </a:lnTo>
                  <a:lnTo>
                    <a:pt x="35379" y="6902"/>
                  </a:lnTo>
                  <a:lnTo>
                    <a:pt x="23008" y="20748"/>
                  </a:lnTo>
                  <a:lnTo>
                    <a:pt x="5534" y="58233"/>
                  </a:lnTo>
                  <a:lnTo>
                    <a:pt x="0" y="100195"/>
                  </a:lnTo>
                  <a:lnTo>
                    <a:pt x="6536" y="149966"/>
                  </a:lnTo>
                  <a:lnTo>
                    <a:pt x="12529" y="172070"/>
                  </a:lnTo>
                  <a:lnTo>
                    <a:pt x="18104" y="180538"/>
                  </a:lnTo>
                  <a:lnTo>
                    <a:pt x="33658" y="193066"/>
                  </a:lnTo>
                  <a:lnTo>
                    <a:pt x="41549" y="194535"/>
                  </a:lnTo>
                  <a:lnTo>
                    <a:pt x="49149" y="193175"/>
                  </a:lnTo>
                  <a:lnTo>
                    <a:pt x="56556" y="189929"/>
                  </a:lnTo>
                  <a:lnTo>
                    <a:pt x="67905" y="176963"/>
                  </a:lnTo>
                  <a:lnTo>
                    <a:pt x="75679" y="158332"/>
                  </a:lnTo>
                  <a:lnTo>
                    <a:pt x="86668" y="100293"/>
                  </a:lnTo>
                  <a:lnTo>
                    <a:pt x="89757" y="97591"/>
                  </a:lnTo>
                  <a:lnTo>
                    <a:pt x="92987" y="100470"/>
                  </a:lnTo>
                  <a:lnTo>
                    <a:pt x="112387" y="141705"/>
                  </a:lnTo>
                  <a:lnTo>
                    <a:pt x="128204" y="157480"/>
                  </a:lnTo>
                  <a:lnTo>
                    <a:pt x="164614" y="177096"/>
                  </a:lnTo>
                  <a:lnTo>
                    <a:pt x="187183" y="1834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55016" y="452725"/>
              <a:ext cx="87969" cy="143750"/>
            </a:xfrm>
            <a:custGeom>
              <a:avLst/>
              <a:gdLst/>
              <a:ahLst/>
              <a:cxnLst/>
              <a:rect l="0" t="0" r="0" b="0"/>
              <a:pathLst>
                <a:path w="87969" h="143750">
                  <a:moveTo>
                    <a:pt x="3740" y="63171"/>
                  </a:moveTo>
                  <a:lnTo>
                    <a:pt x="22868" y="125429"/>
                  </a:lnTo>
                  <a:lnTo>
                    <a:pt x="35664" y="143749"/>
                  </a:lnTo>
                  <a:lnTo>
                    <a:pt x="5852" y="90191"/>
                  </a:lnTo>
                  <a:lnTo>
                    <a:pt x="0" y="65821"/>
                  </a:lnTo>
                  <a:lnTo>
                    <a:pt x="1298" y="43292"/>
                  </a:lnTo>
                  <a:lnTo>
                    <a:pt x="5621" y="34710"/>
                  </a:lnTo>
                  <a:lnTo>
                    <a:pt x="19784" y="22056"/>
                  </a:lnTo>
                  <a:lnTo>
                    <a:pt x="56302" y="5570"/>
                  </a:lnTo>
                  <a:lnTo>
                    <a:pt x="879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24293" y="470103"/>
              <a:ext cx="139790" cy="155016"/>
            </a:xfrm>
            <a:custGeom>
              <a:avLst/>
              <a:gdLst/>
              <a:ahLst/>
              <a:cxnLst/>
              <a:rect l="0" t="0" r="0" b="0"/>
              <a:pathLst>
                <a:path w="139790" h="155016">
                  <a:moveTo>
                    <a:pt x="2919" y="66850"/>
                  </a:moveTo>
                  <a:lnTo>
                    <a:pt x="61536" y="61261"/>
                  </a:lnTo>
                  <a:lnTo>
                    <a:pt x="96326" y="46606"/>
                  </a:lnTo>
                  <a:lnTo>
                    <a:pt x="102625" y="38146"/>
                  </a:lnTo>
                  <a:lnTo>
                    <a:pt x="106504" y="16268"/>
                  </a:lnTo>
                  <a:lnTo>
                    <a:pt x="102392" y="8562"/>
                  </a:lnTo>
                  <a:lnTo>
                    <a:pt x="94970" y="3425"/>
                  </a:lnTo>
                  <a:lnTo>
                    <a:pt x="85344" y="0"/>
                  </a:lnTo>
                  <a:lnTo>
                    <a:pt x="49438" y="769"/>
                  </a:lnTo>
                  <a:lnTo>
                    <a:pt x="29053" y="8625"/>
                  </a:lnTo>
                  <a:lnTo>
                    <a:pt x="20342" y="13995"/>
                  </a:lnTo>
                  <a:lnTo>
                    <a:pt x="7543" y="29321"/>
                  </a:lnTo>
                  <a:lnTo>
                    <a:pt x="2492" y="38321"/>
                  </a:lnTo>
                  <a:lnTo>
                    <a:pt x="0" y="57680"/>
                  </a:lnTo>
                  <a:lnTo>
                    <a:pt x="7932" y="98704"/>
                  </a:lnTo>
                  <a:lnTo>
                    <a:pt x="22992" y="124511"/>
                  </a:lnTo>
                  <a:lnTo>
                    <a:pt x="38746" y="136541"/>
                  </a:lnTo>
                  <a:lnTo>
                    <a:pt x="77456" y="153796"/>
                  </a:lnTo>
                  <a:lnTo>
                    <a:pt x="98048" y="155015"/>
                  </a:lnTo>
                  <a:lnTo>
                    <a:pt x="139789" y="1510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18239" y="452399"/>
              <a:ext cx="166985" cy="187182"/>
            </a:xfrm>
            <a:custGeom>
              <a:avLst/>
              <a:gdLst/>
              <a:ahLst/>
              <a:cxnLst/>
              <a:rect l="0" t="0" r="0" b="0"/>
              <a:pathLst>
                <a:path w="166985" h="187182">
                  <a:moveTo>
                    <a:pt x="103813" y="74025"/>
                  </a:moveTo>
                  <a:lnTo>
                    <a:pt x="84684" y="21320"/>
                  </a:lnTo>
                  <a:lnTo>
                    <a:pt x="73474" y="5367"/>
                  </a:lnTo>
                  <a:lnTo>
                    <a:pt x="64870" y="1347"/>
                  </a:lnTo>
                  <a:lnTo>
                    <a:pt x="42831" y="0"/>
                  </a:lnTo>
                  <a:lnTo>
                    <a:pt x="32742" y="3618"/>
                  </a:lnTo>
                  <a:lnTo>
                    <a:pt x="15294" y="16997"/>
                  </a:lnTo>
                  <a:lnTo>
                    <a:pt x="5979" y="37761"/>
                  </a:lnTo>
                  <a:lnTo>
                    <a:pt x="0" y="89219"/>
                  </a:lnTo>
                  <a:lnTo>
                    <a:pt x="10174" y="146953"/>
                  </a:lnTo>
                  <a:lnTo>
                    <a:pt x="13311" y="157739"/>
                  </a:lnTo>
                  <a:lnTo>
                    <a:pt x="26155" y="175962"/>
                  </a:lnTo>
                  <a:lnTo>
                    <a:pt x="34493" y="184097"/>
                  </a:lnTo>
                  <a:lnTo>
                    <a:pt x="43562" y="187181"/>
                  </a:lnTo>
                  <a:lnTo>
                    <a:pt x="62996" y="184368"/>
                  </a:lnTo>
                  <a:lnTo>
                    <a:pt x="80213" y="169080"/>
                  </a:lnTo>
                  <a:lnTo>
                    <a:pt x="94494" y="146688"/>
                  </a:lnTo>
                  <a:lnTo>
                    <a:pt x="104740" y="121138"/>
                  </a:lnTo>
                  <a:lnTo>
                    <a:pt x="109110" y="115962"/>
                  </a:lnTo>
                  <a:lnTo>
                    <a:pt x="113194" y="116021"/>
                  </a:lnTo>
                  <a:lnTo>
                    <a:pt x="166984" y="158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27336" y="315854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0" y="0"/>
                  </a:moveTo>
                  <a:lnTo>
                    <a:pt x="0" y="58617"/>
                  </a:lnTo>
                  <a:lnTo>
                    <a:pt x="8334" y="118334"/>
                  </a:lnTo>
                  <a:lnTo>
                    <a:pt x="15685" y="172464"/>
                  </a:lnTo>
                  <a:lnTo>
                    <a:pt x="19996" y="228216"/>
                  </a:lnTo>
                  <a:lnTo>
                    <a:pt x="20848" y="274931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27032" y="473782"/>
              <a:ext cx="216160" cy="135021"/>
            </a:xfrm>
            <a:custGeom>
              <a:avLst/>
              <a:gdLst/>
              <a:ahLst/>
              <a:cxnLst/>
              <a:rect l="0" t="0" r="0" b="0"/>
              <a:pathLst>
                <a:path w="216160" h="135021">
                  <a:moveTo>
                    <a:pt x="5589" y="31585"/>
                  </a:moveTo>
                  <a:lnTo>
                    <a:pt x="0" y="48353"/>
                  </a:lnTo>
                  <a:lnTo>
                    <a:pt x="376" y="65944"/>
                  </a:lnTo>
                  <a:lnTo>
                    <a:pt x="10149" y="105833"/>
                  </a:lnTo>
                  <a:lnTo>
                    <a:pt x="25528" y="131443"/>
                  </a:lnTo>
                  <a:lnTo>
                    <a:pt x="32920" y="134422"/>
                  </a:lnTo>
                  <a:lnTo>
                    <a:pt x="41357" y="134068"/>
                  </a:lnTo>
                  <a:lnTo>
                    <a:pt x="50492" y="131493"/>
                  </a:lnTo>
                  <a:lnTo>
                    <a:pt x="66880" y="119273"/>
                  </a:lnTo>
                  <a:lnTo>
                    <a:pt x="80793" y="102143"/>
                  </a:lnTo>
                  <a:lnTo>
                    <a:pt x="90876" y="82831"/>
                  </a:lnTo>
                  <a:lnTo>
                    <a:pt x="95202" y="79787"/>
                  </a:lnTo>
                  <a:lnTo>
                    <a:pt x="99257" y="81268"/>
                  </a:lnTo>
                  <a:lnTo>
                    <a:pt x="145092" y="132340"/>
                  </a:lnTo>
                  <a:lnTo>
                    <a:pt x="154743" y="135020"/>
                  </a:lnTo>
                  <a:lnTo>
                    <a:pt x="174825" y="131759"/>
                  </a:lnTo>
                  <a:lnTo>
                    <a:pt x="182754" y="125274"/>
                  </a:lnTo>
                  <a:lnTo>
                    <a:pt x="199503" y="94960"/>
                  </a:lnTo>
                  <a:lnTo>
                    <a:pt x="210704" y="62061"/>
                  </a:lnTo>
                  <a:lnTo>
                    <a:pt x="2161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08767" y="504266"/>
              <a:ext cx="166052" cy="127207"/>
            </a:xfrm>
            <a:custGeom>
              <a:avLst/>
              <a:gdLst/>
              <a:ahLst/>
              <a:cxnLst/>
              <a:rect l="0" t="0" r="0" b="0"/>
              <a:pathLst>
                <a:path w="166052" h="127207">
                  <a:moveTo>
                    <a:pt x="81823" y="64272"/>
                  </a:moveTo>
                  <a:lnTo>
                    <a:pt x="87412" y="47505"/>
                  </a:lnTo>
                  <a:lnTo>
                    <a:pt x="87037" y="29914"/>
                  </a:lnTo>
                  <a:lnTo>
                    <a:pt x="85299" y="20310"/>
                  </a:lnTo>
                  <a:lnTo>
                    <a:pt x="80631" y="12737"/>
                  </a:lnTo>
                  <a:lnTo>
                    <a:pt x="66086" y="1204"/>
                  </a:lnTo>
                  <a:lnTo>
                    <a:pt x="57294" y="0"/>
                  </a:lnTo>
                  <a:lnTo>
                    <a:pt x="38166" y="4901"/>
                  </a:lnTo>
                  <a:lnTo>
                    <a:pt x="24205" y="17998"/>
                  </a:lnTo>
                  <a:lnTo>
                    <a:pt x="5711" y="55002"/>
                  </a:lnTo>
                  <a:lnTo>
                    <a:pt x="0" y="91291"/>
                  </a:lnTo>
                  <a:lnTo>
                    <a:pt x="4903" y="111766"/>
                  </a:lnTo>
                  <a:lnTo>
                    <a:pt x="9486" y="120501"/>
                  </a:lnTo>
                  <a:lnTo>
                    <a:pt x="17221" y="125155"/>
                  </a:lnTo>
                  <a:lnTo>
                    <a:pt x="38293" y="127206"/>
                  </a:lnTo>
                  <a:lnTo>
                    <a:pt x="46954" y="123776"/>
                  </a:lnTo>
                  <a:lnTo>
                    <a:pt x="59697" y="110605"/>
                  </a:lnTo>
                  <a:lnTo>
                    <a:pt x="73448" y="83460"/>
                  </a:lnTo>
                  <a:lnTo>
                    <a:pt x="78579" y="79404"/>
                  </a:lnTo>
                  <a:lnTo>
                    <a:pt x="84340" y="79039"/>
                  </a:lnTo>
                  <a:lnTo>
                    <a:pt x="96980" y="84873"/>
                  </a:lnTo>
                  <a:lnTo>
                    <a:pt x="136693" y="108680"/>
                  </a:lnTo>
                  <a:lnTo>
                    <a:pt x="166051" y="116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74818" y="526424"/>
              <a:ext cx="73701" cy="73701"/>
            </a:xfrm>
            <a:custGeom>
              <a:avLst/>
              <a:gdLst/>
              <a:ahLst/>
              <a:cxnLst/>
              <a:rect l="0" t="0" r="0" b="0"/>
              <a:pathLst>
                <a:path w="73701" h="73701">
                  <a:moveTo>
                    <a:pt x="0" y="0"/>
                  </a:moveTo>
                  <a:lnTo>
                    <a:pt x="60214" y="60214"/>
                  </a:lnTo>
                  <a:lnTo>
                    <a:pt x="7370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85347" y="494839"/>
              <a:ext cx="147400" cy="326384"/>
            </a:xfrm>
            <a:custGeom>
              <a:avLst/>
              <a:gdLst/>
              <a:ahLst/>
              <a:cxnLst/>
              <a:rect l="0" t="0" r="0" b="0"/>
              <a:pathLst>
                <a:path w="147400" h="326384">
                  <a:moveTo>
                    <a:pt x="147399" y="0"/>
                  </a:moveTo>
                  <a:lnTo>
                    <a:pt x="136220" y="11178"/>
                  </a:lnTo>
                  <a:lnTo>
                    <a:pt x="113070" y="73901"/>
                  </a:lnTo>
                  <a:lnTo>
                    <a:pt x="92785" y="129891"/>
                  </a:lnTo>
                  <a:lnTo>
                    <a:pt x="69107" y="186011"/>
                  </a:lnTo>
                  <a:lnTo>
                    <a:pt x="41900" y="239037"/>
                  </a:lnTo>
                  <a:lnTo>
                    <a:pt x="11434" y="30193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32521" y="473782"/>
              <a:ext cx="95206" cy="129325"/>
            </a:xfrm>
            <a:custGeom>
              <a:avLst/>
              <a:gdLst/>
              <a:ahLst/>
              <a:cxnLst/>
              <a:rect l="0" t="0" r="0" b="0"/>
              <a:pathLst>
                <a:path w="95206" h="129325">
                  <a:moveTo>
                    <a:pt x="89738" y="0"/>
                  </a:moveTo>
                  <a:lnTo>
                    <a:pt x="26310" y="19128"/>
                  </a:lnTo>
                  <a:lnTo>
                    <a:pt x="5396" y="30338"/>
                  </a:lnTo>
                  <a:lnTo>
                    <a:pt x="755" y="36603"/>
                  </a:lnTo>
                  <a:lnTo>
                    <a:pt x="0" y="43119"/>
                  </a:lnTo>
                  <a:lnTo>
                    <a:pt x="1837" y="49803"/>
                  </a:lnTo>
                  <a:lnTo>
                    <a:pt x="7740" y="55429"/>
                  </a:lnTo>
                  <a:lnTo>
                    <a:pt x="68722" y="80347"/>
                  </a:lnTo>
                  <a:lnTo>
                    <a:pt x="89756" y="87572"/>
                  </a:lnTo>
                  <a:lnTo>
                    <a:pt x="94429" y="93476"/>
                  </a:lnTo>
                  <a:lnTo>
                    <a:pt x="95205" y="100922"/>
                  </a:lnTo>
                  <a:lnTo>
                    <a:pt x="93383" y="109395"/>
                  </a:lnTo>
                  <a:lnTo>
                    <a:pt x="88658" y="116214"/>
                  </a:lnTo>
                  <a:lnTo>
                    <a:pt x="74050" y="126910"/>
                  </a:lnTo>
                  <a:lnTo>
                    <a:pt x="55859" y="129324"/>
                  </a:lnTo>
                  <a:lnTo>
                    <a:pt x="1603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17057" y="27374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7475" y="147810"/>
                  </a:lnTo>
                  <a:lnTo>
                    <a:pt x="20349" y="208918"/>
                  </a:lnTo>
                  <a:lnTo>
                    <a:pt x="20917" y="271985"/>
                  </a:lnTo>
                  <a:lnTo>
                    <a:pt x="20995" y="299867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28950" y="467481"/>
              <a:ext cx="172377" cy="155337"/>
            </a:xfrm>
            <a:custGeom>
              <a:avLst/>
              <a:gdLst/>
              <a:ahLst/>
              <a:cxnLst/>
              <a:rect l="0" t="0" r="0" b="0"/>
              <a:pathLst>
                <a:path w="172377" h="155337">
                  <a:moveTo>
                    <a:pt x="88148" y="48415"/>
                  </a:moveTo>
                  <a:lnTo>
                    <a:pt x="93738" y="31647"/>
                  </a:lnTo>
                  <a:lnTo>
                    <a:pt x="93044" y="24368"/>
                  </a:lnTo>
                  <a:lnTo>
                    <a:pt x="86035" y="10041"/>
                  </a:lnTo>
                  <a:lnTo>
                    <a:pt x="78551" y="5285"/>
                  </a:lnTo>
                  <a:lnTo>
                    <a:pt x="57756" y="0"/>
                  </a:lnTo>
                  <a:lnTo>
                    <a:pt x="48000" y="931"/>
                  </a:lnTo>
                  <a:lnTo>
                    <a:pt x="30920" y="8203"/>
                  </a:lnTo>
                  <a:lnTo>
                    <a:pt x="18650" y="22354"/>
                  </a:lnTo>
                  <a:lnTo>
                    <a:pt x="1240" y="60035"/>
                  </a:lnTo>
                  <a:lnTo>
                    <a:pt x="0" y="83605"/>
                  </a:lnTo>
                  <a:lnTo>
                    <a:pt x="8735" y="131275"/>
                  </a:lnTo>
                  <a:lnTo>
                    <a:pt x="14149" y="139920"/>
                  </a:lnTo>
                  <a:lnTo>
                    <a:pt x="29523" y="152645"/>
                  </a:lnTo>
                  <a:lnTo>
                    <a:pt x="38537" y="155336"/>
                  </a:lnTo>
                  <a:lnTo>
                    <a:pt x="57910" y="155207"/>
                  </a:lnTo>
                  <a:lnTo>
                    <a:pt x="75099" y="145011"/>
                  </a:lnTo>
                  <a:lnTo>
                    <a:pt x="89368" y="128781"/>
                  </a:lnTo>
                  <a:lnTo>
                    <a:pt x="99609" y="109870"/>
                  </a:lnTo>
                  <a:lnTo>
                    <a:pt x="106317" y="105762"/>
                  </a:lnTo>
                  <a:lnTo>
                    <a:pt x="114298" y="105364"/>
                  </a:lnTo>
                  <a:lnTo>
                    <a:pt x="131356" y="111160"/>
                  </a:lnTo>
                  <a:lnTo>
                    <a:pt x="172376" y="13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13623" y="484310"/>
              <a:ext cx="82461" cy="98524"/>
            </a:xfrm>
            <a:custGeom>
              <a:avLst/>
              <a:gdLst/>
              <a:ahLst/>
              <a:cxnLst/>
              <a:rect l="0" t="0" r="0" b="0"/>
              <a:pathLst>
                <a:path w="82461" h="98524">
                  <a:moveTo>
                    <a:pt x="8760" y="42114"/>
                  </a:moveTo>
                  <a:lnTo>
                    <a:pt x="11879" y="84806"/>
                  </a:lnTo>
                  <a:lnTo>
                    <a:pt x="14826" y="98523"/>
                  </a:lnTo>
                  <a:lnTo>
                    <a:pt x="12236" y="92921"/>
                  </a:lnTo>
                  <a:lnTo>
                    <a:pt x="2211" y="59559"/>
                  </a:lnTo>
                  <a:lnTo>
                    <a:pt x="0" y="35440"/>
                  </a:lnTo>
                  <a:lnTo>
                    <a:pt x="2920" y="24796"/>
                  </a:lnTo>
                  <a:lnTo>
                    <a:pt x="15523" y="6731"/>
                  </a:lnTo>
                  <a:lnTo>
                    <a:pt x="24967" y="2148"/>
                  </a:lnTo>
                  <a:lnTo>
                    <a:pt x="824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59253" y="475286"/>
              <a:ext cx="182109" cy="296309"/>
            </a:xfrm>
            <a:custGeom>
              <a:avLst/>
              <a:gdLst/>
              <a:ahLst/>
              <a:cxnLst/>
              <a:rect l="0" t="0" r="0" b="0"/>
              <a:pathLst>
                <a:path w="182109" h="296309">
                  <a:moveTo>
                    <a:pt x="126342" y="72195"/>
                  </a:moveTo>
                  <a:lnTo>
                    <a:pt x="126342" y="49839"/>
                  </a:lnTo>
                  <a:lnTo>
                    <a:pt x="120103" y="32623"/>
                  </a:lnTo>
                  <a:lnTo>
                    <a:pt x="108361" y="17173"/>
                  </a:lnTo>
                  <a:lnTo>
                    <a:pt x="91444" y="2507"/>
                  </a:lnTo>
                  <a:lnTo>
                    <a:pt x="82020" y="0"/>
                  </a:lnTo>
                  <a:lnTo>
                    <a:pt x="62190" y="3454"/>
                  </a:lnTo>
                  <a:lnTo>
                    <a:pt x="36885" y="18552"/>
                  </a:lnTo>
                  <a:lnTo>
                    <a:pt x="24973" y="34316"/>
                  </a:lnTo>
                  <a:lnTo>
                    <a:pt x="16948" y="54190"/>
                  </a:lnTo>
                  <a:lnTo>
                    <a:pt x="13382" y="78621"/>
                  </a:lnTo>
                  <a:lnTo>
                    <a:pt x="18036" y="98838"/>
                  </a:lnTo>
                  <a:lnTo>
                    <a:pt x="22553" y="107505"/>
                  </a:lnTo>
                  <a:lnTo>
                    <a:pt x="30244" y="112112"/>
                  </a:lnTo>
                  <a:lnTo>
                    <a:pt x="51266" y="114113"/>
                  </a:lnTo>
                  <a:lnTo>
                    <a:pt x="69969" y="107983"/>
                  </a:lnTo>
                  <a:lnTo>
                    <a:pt x="101039" y="84984"/>
                  </a:lnTo>
                  <a:lnTo>
                    <a:pt x="107134" y="85400"/>
                  </a:lnTo>
                  <a:lnTo>
                    <a:pt x="112367" y="90357"/>
                  </a:lnTo>
                  <a:lnTo>
                    <a:pt x="141313" y="144777"/>
                  </a:lnTo>
                  <a:lnTo>
                    <a:pt x="165521" y="199010"/>
                  </a:lnTo>
                  <a:lnTo>
                    <a:pt x="181915" y="249193"/>
                  </a:lnTo>
                  <a:lnTo>
                    <a:pt x="182108" y="259214"/>
                  </a:lnTo>
                  <a:lnTo>
                    <a:pt x="176084" y="276588"/>
                  </a:lnTo>
                  <a:lnTo>
                    <a:pt x="162488" y="288988"/>
                  </a:lnTo>
                  <a:lnTo>
                    <a:pt x="153949" y="293933"/>
                  </a:lnTo>
                  <a:lnTo>
                    <a:pt x="131983" y="296308"/>
                  </a:lnTo>
                  <a:lnTo>
                    <a:pt x="79753" y="293889"/>
                  </a:lnTo>
                  <a:lnTo>
                    <a:pt x="19760" y="293372"/>
                  </a:lnTo>
                  <a:lnTo>
                    <a:pt x="0" y="2932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38238" y="439832"/>
              <a:ext cx="115815" cy="151325"/>
            </a:xfrm>
            <a:custGeom>
              <a:avLst/>
              <a:gdLst/>
              <a:ahLst/>
              <a:cxnLst/>
              <a:rect l="0" t="0" r="0" b="0"/>
              <a:pathLst>
                <a:path w="115815" h="151325">
                  <a:moveTo>
                    <a:pt x="0" y="86592"/>
                  </a:moveTo>
                  <a:lnTo>
                    <a:pt x="42692" y="83473"/>
                  </a:lnTo>
                  <a:lnTo>
                    <a:pt x="62258" y="77017"/>
                  </a:lnTo>
                  <a:lnTo>
                    <a:pt x="101194" y="47189"/>
                  </a:lnTo>
                  <a:lnTo>
                    <a:pt x="104897" y="39267"/>
                  </a:lnTo>
                  <a:lnTo>
                    <a:pt x="105893" y="21105"/>
                  </a:lnTo>
                  <a:lnTo>
                    <a:pt x="102180" y="13688"/>
                  </a:lnTo>
                  <a:lnTo>
                    <a:pt x="88698" y="2328"/>
                  </a:lnTo>
                  <a:lnTo>
                    <a:pt x="80189" y="0"/>
                  </a:lnTo>
                  <a:lnTo>
                    <a:pt x="61377" y="534"/>
                  </a:lnTo>
                  <a:lnTo>
                    <a:pt x="53786" y="4654"/>
                  </a:lnTo>
                  <a:lnTo>
                    <a:pt x="42232" y="18590"/>
                  </a:lnTo>
                  <a:lnTo>
                    <a:pt x="34740" y="51756"/>
                  </a:lnTo>
                  <a:lnTo>
                    <a:pt x="38110" y="91218"/>
                  </a:lnTo>
                  <a:lnTo>
                    <a:pt x="52106" y="126957"/>
                  </a:lnTo>
                  <a:lnTo>
                    <a:pt x="67613" y="142747"/>
                  </a:lnTo>
                  <a:lnTo>
                    <a:pt x="76660" y="148595"/>
                  </a:lnTo>
                  <a:lnTo>
                    <a:pt x="85033" y="151324"/>
                  </a:lnTo>
                  <a:lnTo>
                    <a:pt x="115814" y="1497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06694" y="463253"/>
              <a:ext cx="84229" cy="133222"/>
            </a:xfrm>
            <a:custGeom>
              <a:avLst/>
              <a:gdLst/>
              <a:ahLst/>
              <a:cxnLst/>
              <a:rect l="0" t="0" r="0" b="0"/>
              <a:pathLst>
                <a:path w="84229" h="133222">
                  <a:moveTo>
                    <a:pt x="0" y="52643"/>
                  </a:moveTo>
                  <a:lnTo>
                    <a:pt x="0" y="75000"/>
                  </a:lnTo>
                  <a:lnTo>
                    <a:pt x="11179" y="105670"/>
                  </a:lnTo>
                  <a:lnTo>
                    <a:pt x="29308" y="131396"/>
                  </a:lnTo>
                  <a:lnTo>
                    <a:pt x="31237" y="133221"/>
                  </a:lnTo>
                  <a:lnTo>
                    <a:pt x="6937" y="72736"/>
                  </a:lnTo>
                  <a:lnTo>
                    <a:pt x="2055" y="36240"/>
                  </a:lnTo>
                  <a:lnTo>
                    <a:pt x="4880" y="26500"/>
                  </a:lnTo>
                  <a:lnTo>
                    <a:pt x="10272" y="18836"/>
                  </a:lnTo>
                  <a:lnTo>
                    <a:pt x="17377" y="12558"/>
                  </a:lnTo>
                  <a:lnTo>
                    <a:pt x="37749" y="558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74887" y="368497"/>
              <a:ext cx="16119" cy="273742"/>
            </a:xfrm>
            <a:custGeom>
              <a:avLst/>
              <a:gdLst/>
              <a:ahLst/>
              <a:cxnLst/>
              <a:rect l="0" t="0" r="0" b="0"/>
              <a:pathLst>
                <a:path w="16119" h="273742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59" y="85426"/>
                  </a:lnTo>
                  <a:lnTo>
                    <a:pt x="5284" y="134756"/>
                  </a:lnTo>
                  <a:lnTo>
                    <a:pt x="6698" y="194251"/>
                  </a:lnTo>
                  <a:lnTo>
                    <a:pt x="13910" y="241012"/>
                  </a:lnTo>
                  <a:lnTo>
                    <a:pt x="1611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64663" y="473782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0582" y="8333"/>
                  </a:lnTo>
                  <a:lnTo>
                    <a:pt x="81452" y="10095"/>
                  </a:lnTo>
                  <a:lnTo>
                    <a:pt x="19984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64704" y="368497"/>
              <a:ext cx="189515" cy="284270"/>
            </a:xfrm>
            <a:custGeom>
              <a:avLst/>
              <a:gdLst/>
              <a:ahLst/>
              <a:cxnLst/>
              <a:rect l="0" t="0" r="0" b="0"/>
              <a:pathLst>
                <a:path w="189515" h="284270">
                  <a:moveTo>
                    <a:pt x="0" y="0"/>
                  </a:moveTo>
                  <a:lnTo>
                    <a:pt x="11453" y="60383"/>
                  </a:lnTo>
                  <a:lnTo>
                    <a:pt x="24451" y="114988"/>
                  </a:lnTo>
                  <a:lnTo>
                    <a:pt x="40000" y="165092"/>
                  </a:lnTo>
                  <a:lnTo>
                    <a:pt x="55735" y="218354"/>
                  </a:lnTo>
                  <a:lnTo>
                    <a:pt x="67768" y="255651"/>
                  </a:lnTo>
                  <a:lnTo>
                    <a:pt x="58418" y="222269"/>
                  </a:lnTo>
                  <a:lnTo>
                    <a:pt x="59943" y="184271"/>
                  </a:lnTo>
                  <a:lnTo>
                    <a:pt x="65699" y="175489"/>
                  </a:lnTo>
                  <a:lnTo>
                    <a:pt x="74215" y="169635"/>
                  </a:lnTo>
                  <a:lnTo>
                    <a:pt x="84572" y="165733"/>
                  </a:lnTo>
                  <a:lnTo>
                    <a:pt x="93816" y="165471"/>
                  </a:lnTo>
                  <a:lnTo>
                    <a:pt x="110326" y="171419"/>
                  </a:lnTo>
                  <a:lnTo>
                    <a:pt x="132775" y="187921"/>
                  </a:lnTo>
                  <a:lnTo>
                    <a:pt x="168379" y="241137"/>
                  </a:lnTo>
                  <a:lnTo>
                    <a:pt x="18951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58762" y="502774"/>
              <a:ext cx="163912" cy="149993"/>
            </a:xfrm>
            <a:custGeom>
              <a:avLst/>
              <a:gdLst/>
              <a:ahLst/>
              <a:cxnLst/>
              <a:rect l="0" t="0" r="0" b="0"/>
              <a:pathLst>
                <a:path w="163912" h="149993">
                  <a:moveTo>
                    <a:pt x="37569" y="97350"/>
                  </a:moveTo>
                  <a:lnTo>
                    <a:pt x="55550" y="81709"/>
                  </a:lnTo>
                  <a:lnTo>
                    <a:pt x="72466" y="73631"/>
                  </a:lnTo>
                  <a:lnTo>
                    <a:pt x="85444" y="59902"/>
                  </a:lnTo>
                  <a:lnTo>
                    <a:pt x="90543" y="51328"/>
                  </a:lnTo>
                  <a:lnTo>
                    <a:pt x="93089" y="32442"/>
                  </a:lnTo>
                  <a:lnTo>
                    <a:pt x="92130" y="22492"/>
                  </a:lnTo>
                  <a:lnTo>
                    <a:pt x="87981" y="14690"/>
                  </a:lnTo>
                  <a:lnTo>
                    <a:pt x="74013" y="2900"/>
                  </a:lnTo>
                  <a:lnTo>
                    <a:pt x="52987" y="0"/>
                  </a:lnTo>
                  <a:lnTo>
                    <a:pt x="40829" y="865"/>
                  </a:lnTo>
                  <a:lnTo>
                    <a:pt x="21081" y="11184"/>
                  </a:lnTo>
                  <a:lnTo>
                    <a:pt x="12539" y="18849"/>
                  </a:lnTo>
                  <a:lnTo>
                    <a:pt x="3049" y="39844"/>
                  </a:lnTo>
                  <a:lnTo>
                    <a:pt x="0" y="64773"/>
                  </a:lnTo>
                  <a:lnTo>
                    <a:pt x="10554" y="127187"/>
                  </a:lnTo>
                  <a:lnTo>
                    <a:pt x="17219" y="133619"/>
                  </a:lnTo>
                  <a:lnTo>
                    <a:pt x="26342" y="136737"/>
                  </a:lnTo>
                  <a:lnTo>
                    <a:pt x="37103" y="137646"/>
                  </a:lnTo>
                  <a:lnTo>
                    <a:pt x="46618" y="133573"/>
                  </a:lnTo>
                  <a:lnTo>
                    <a:pt x="63427" y="116568"/>
                  </a:lnTo>
                  <a:lnTo>
                    <a:pt x="80456" y="86277"/>
                  </a:lnTo>
                  <a:lnTo>
                    <a:pt x="86048" y="81779"/>
                  </a:lnTo>
                  <a:lnTo>
                    <a:pt x="92115" y="81120"/>
                  </a:lnTo>
                  <a:lnTo>
                    <a:pt x="98500" y="83021"/>
                  </a:lnTo>
                  <a:lnTo>
                    <a:pt x="111832" y="94491"/>
                  </a:lnTo>
                  <a:lnTo>
                    <a:pt x="150313" y="141307"/>
                  </a:lnTo>
                  <a:lnTo>
                    <a:pt x="163911" y="1499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22673" y="526317"/>
              <a:ext cx="141113" cy="126450"/>
            </a:xfrm>
            <a:custGeom>
              <a:avLst/>
              <a:gdLst/>
              <a:ahLst/>
              <a:cxnLst/>
              <a:rect l="0" t="0" r="0" b="0"/>
              <a:pathLst>
                <a:path w="141113" h="126450">
                  <a:moveTo>
                    <a:pt x="0" y="31693"/>
                  </a:moveTo>
                  <a:lnTo>
                    <a:pt x="11453" y="85837"/>
                  </a:lnTo>
                  <a:lnTo>
                    <a:pt x="14654" y="99375"/>
                  </a:lnTo>
                  <a:lnTo>
                    <a:pt x="16788" y="103720"/>
                  </a:lnTo>
                  <a:lnTo>
                    <a:pt x="18211" y="101938"/>
                  </a:lnTo>
                  <a:lnTo>
                    <a:pt x="18622" y="87479"/>
                  </a:lnTo>
                  <a:lnTo>
                    <a:pt x="14617" y="54201"/>
                  </a:lnTo>
                  <a:lnTo>
                    <a:pt x="17415" y="32338"/>
                  </a:lnTo>
                  <a:lnTo>
                    <a:pt x="28797" y="14042"/>
                  </a:lnTo>
                  <a:lnTo>
                    <a:pt x="36745" y="5888"/>
                  </a:lnTo>
                  <a:lnTo>
                    <a:pt x="45554" y="1621"/>
                  </a:lnTo>
                  <a:lnTo>
                    <a:pt x="64700" y="0"/>
                  </a:lnTo>
                  <a:lnTo>
                    <a:pt x="73549" y="3546"/>
                  </a:lnTo>
                  <a:lnTo>
                    <a:pt x="111822" y="38471"/>
                  </a:lnTo>
                  <a:lnTo>
                    <a:pt x="131880" y="75146"/>
                  </a:lnTo>
                  <a:lnTo>
                    <a:pt x="141112" y="103449"/>
                  </a:lnTo>
                  <a:lnTo>
                    <a:pt x="136871" y="1264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54342" y="484054"/>
              <a:ext cx="263213" cy="167494"/>
            </a:xfrm>
            <a:custGeom>
              <a:avLst/>
              <a:gdLst/>
              <a:ahLst/>
              <a:cxnLst/>
              <a:rect l="0" t="0" r="0" b="0"/>
              <a:pathLst>
                <a:path w="263213" h="167494">
                  <a:moveTo>
                    <a:pt x="0" y="31842"/>
                  </a:moveTo>
                  <a:lnTo>
                    <a:pt x="0" y="90459"/>
                  </a:lnTo>
                  <a:lnTo>
                    <a:pt x="11453" y="150175"/>
                  </a:lnTo>
                  <a:lnTo>
                    <a:pt x="15619" y="167493"/>
                  </a:lnTo>
                  <a:lnTo>
                    <a:pt x="11880" y="140482"/>
                  </a:lnTo>
                  <a:lnTo>
                    <a:pt x="16384" y="84497"/>
                  </a:lnTo>
                  <a:lnTo>
                    <a:pt x="29709" y="35094"/>
                  </a:lnTo>
                  <a:lnTo>
                    <a:pt x="40890" y="17300"/>
                  </a:lnTo>
                  <a:lnTo>
                    <a:pt x="48317" y="12788"/>
                  </a:lnTo>
                  <a:lnTo>
                    <a:pt x="65927" y="10895"/>
                  </a:lnTo>
                  <a:lnTo>
                    <a:pt x="95573" y="21996"/>
                  </a:lnTo>
                  <a:lnTo>
                    <a:pt x="120994" y="40103"/>
                  </a:lnTo>
                  <a:lnTo>
                    <a:pt x="137756" y="65875"/>
                  </a:lnTo>
                  <a:lnTo>
                    <a:pt x="152730" y="114430"/>
                  </a:lnTo>
                  <a:lnTo>
                    <a:pt x="156387" y="145870"/>
                  </a:lnTo>
                  <a:lnTo>
                    <a:pt x="156900" y="144125"/>
                  </a:lnTo>
                  <a:lnTo>
                    <a:pt x="157243" y="138283"/>
                  </a:lnTo>
                  <a:lnTo>
                    <a:pt x="163862" y="125552"/>
                  </a:lnTo>
                  <a:lnTo>
                    <a:pt x="183862" y="105231"/>
                  </a:lnTo>
                  <a:lnTo>
                    <a:pt x="212015" y="87512"/>
                  </a:lnTo>
                  <a:lnTo>
                    <a:pt x="231099" y="76471"/>
                  </a:lnTo>
                  <a:lnTo>
                    <a:pt x="247380" y="59866"/>
                  </a:lnTo>
                  <a:lnTo>
                    <a:pt x="251488" y="50525"/>
                  </a:lnTo>
                  <a:lnTo>
                    <a:pt x="252932" y="30787"/>
                  </a:lnTo>
                  <a:lnTo>
                    <a:pt x="246556" y="13435"/>
                  </a:lnTo>
                  <a:lnTo>
                    <a:pt x="241579" y="5533"/>
                  </a:lnTo>
                  <a:lnTo>
                    <a:pt x="234753" y="1434"/>
                  </a:lnTo>
                  <a:lnTo>
                    <a:pt x="217809" y="0"/>
                  </a:lnTo>
                  <a:lnTo>
                    <a:pt x="209546" y="3595"/>
                  </a:lnTo>
                  <a:lnTo>
                    <a:pt x="194127" y="16948"/>
                  </a:lnTo>
                  <a:lnTo>
                    <a:pt x="177882" y="44197"/>
                  </a:lnTo>
                  <a:lnTo>
                    <a:pt x="171249" y="80086"/>
                  </a:lnTo>
                  <a:lnTo>
                    <a:pt x="175937" y="103587"/>
                  </a:lnTo>
                  <a:lnTo>
                    <a:pt x="180462" y="114767"/>
                  </a:lnTo>
                  <a:lnTo>
                    <a:pt x="194849" y="130309"/>
                  </a:lnTo>
                  <a:lnTo>
                    <a:pt x="203599" y="136091"/>
                  </a:lnTo>
                  <a:lnTo>
                    <a:pt x="222680" y="139396"/>
                  </a:lnTo>
                  <a:lnTo>
                    <a:pt x="263212" y="137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07026" y="520547"/>
              <a:ext cx="214275" cy="332262"/>
            </a:xfrm>
            <a:custGeom>
              <a:avLst/>
              <a:gdLst/>
              <a:ahLst/>
              <a:cxnLst/>
              <a:rect l="0" t="0" r="0" b="0"/>
              <a:pathLst>
                <a:path w="214275" h="332262">
                  <a:moveTo>
                    <a:pt x="126342" y="90105"/>
                  </a:moveTo>
                  <a:lnTo>
                    <a:pt x="143110" y="84516"/>
                  </a:lnTo>
                  <a:lnTo>
                    <a:pt x="154461" y="72413"/>
                  </a:lnTo>
                  <a:lnTo>
                    <a:pt x="159126" y="64273"/>
                  </a:lnTo>
                  <a:lnTo>
                    <a:pt x="159896" y="55336"/>
                  </a:lnTo>
                  <a:lnTo>
                    <a:pt x="154513" y="36048"/>
                  </a:lnTo>
                  <a:lnTo>
                    <a:pt x="138328" y="11047"/>
                  </a:lnTo>
                  <a:lnTo>
                    <a:pt x="119191" y="2326"/>
                  </a:lnTo>
                  <a:lnTo>
                    <a:pt x="107536" y="0"/>
                  </a:lnTo>
                  <a:lnTo>
                    <a:pt x="97427" y="789"/>
                  </a:lnTo>
                  <a:lnTo>
                    <a:pt x="79956" y="7905"/>
                  </a:lnTo>
                  <a:lnTo>
                    <a:pt x="74361" y="15418"/>
                  </a:lnTo>
                  <a:lnTo>
                    <a:pt x="68144" y="36244"/>
                  </a:lnTo>
                  <a:lnTo>
                    <a:pt x="65323" y="86572"/>
                  </a:lnTo>
                  <a:lnTo>
                    <a:pt x="69197" y="109592"/>
                  </a:lnTo>
                  <a:lnTo>
                    <a:pt x="74207" y="118304"/>
                  </a:lnTo>
                  <a:lnTo>
                    <a:pt x="89133" y="131104"/>
                  </a:lnTo>
                  <a:lnTo>
                    <a:pt x="96857" y="132646"/>
                  </a:lnTo>
                  <a:lnTo>
                    <a:pt x="104346" y="131334"/>
                  </a:lnTo>
                  <a:lnTo>
                    <a:pt x="118905" y="123637"/>
                  </a:lnTo>
                  <a:lnTo>
                    <a:pt x="133176" y="112417"/>
                  </a:lnTo>
                  <a:lnTo>
                    <a:pt x="141077" y="93393"/>
                  </a:lnTo>
                  <a:lnTo>
                    <a:pt x="143184" y="81768"/>
                  </a:lnTo>
                  <a:lnTo>
                    <a:pt x="145759" y="77528"/>
                  </a:lnTo>
                  <a:lnTo>
                    <a:pt x="148645" y="78211"/>
                  </a:lnTo>
                  <a:lnTo>
                    <a:pt x="154972" y="88329"/>
                  </a:lnTo>
                  <a:lnTo>
                    <a:pt x="172038" y="138961"/>
                  </a:lnTo>
                  <a:lnTo>
                    <a:pt x="187187" y="192519"/>
                  </a:lnTo>
                  <a:lnTo>
                    <a:pt x="208377" y="245039"/>
                  </a:lnTo>
                  <a:lnTo>
                    <a:pt x="214274" y="267759"/>
                  </a:lnTo>
                  <a:lnTo>
                    <a:pt x="212996" y="289556"/>
                  </a:lnTo>
                  <a:lnTo>
                    <a:pt x="207508" y="297941"/>
                  </a:lnTo>
                  <a:lnTo>
                    <a:pt x="188932" y="310379"/>
                  </a:lnTo>
                  <a:lnTo>
                    <a:pt x="130473" y="319490"/>
                  </a:lnTo>
                  <a:lnTo>
                    <a:pt x="81032" y="321068"/>
                  </a:lnTo>
                  <a:lnTo>
                    <a:pt x="28052" y="324721"/>
                  </a:lnTo>
                  <a:lnTo>
                    <a:pt x="0" y="332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752228" y="525793"/>
              <a:ext cx="175938" cy="148031"/>
            </a:xfrm>
            <a:custGeom>
              <a:avLst/>
              <a:gdLst/>
              <a:ahLst/>
              <a:cxnLst/>
              <a:rect l="0" t="0" r="0" b="0"/>
              <a:pathLst>
                <a:path w="175938" h="148031">
                  <a:moveTo>
                    <a:pt x="102238" y="74331"/>
                  </a:moveTo>
                  <a:lnTo>
                    <a:pt x="102238" y="51974"/>
                  </a:lnTo>
                  <a:lnTo>
                    <a:pt x="95999" y="34759"/>
                  </a:lnTo>
                  <a:lnTo>
                    <a:pt x="72930" y="4643"/>
                  </a:lnTo>
                  <a:lnTo>
                    <a:pt x="65152" y="966"/>
                  </a:lnTo>
                  <a:lnTo>
                    <a:pt x="47151" y="0"/>
                  </a:lnTo>
                  <a:lnTo>
                    <a:pt x="30572" y="6590"/>
                  </a:lnTo>
                  <a:lnTo>
                    <a:pt x="22875" y="11623"/>
                  </a:lnTo>
                  <a:lnTo>
                    <a:pt x="11203" y="26573"/>
                  </a:lnTo>
                  <a:lnTo>
                    <a:pt x="3287" y="46086"/>
                  </a:lnTo>
                  <a:lnTo>
                    <a:pt x="0" y="82210"/>
                  </a:lnTo>
                  <a:lnTo>
                    <a:pt x="3377" y="104739"/>
                  </a:lnTo>
                  <a:lnTo>
                    <a:pt x="11897" y="123330"/>
                  </a:lnTo>
                  <a:lnTo>
                    <a:pt x="17444" y="131564"/>
                  </a:lnTo>
                  <a:lnTo>
                    <a:pt x="24652" y="135883"/>
                  </a:lnTo>
                  <a:lnTo>
                    <a:pt x="42019" y="137562"/>
                  </a:lnTo>
                  <a:lnTo>
                    <a:pt x="58317" y="131290"/>
                  </a:lnTo>
                  <a:lnTo>
                    <a:pt x="65938" y="126341"/>
                  </a:lnTo>
                  <a:lnTo>
                    <a:pt x="77526" y="111485"/>
                  </a:lnTo>
                  <a:lnTo>
                    <a:pt x="82254" y="102610"/>
                  </a:lnTo>
                  <a:lnTo>
                    <a:pt x="87746" y="99033"/>
                  </a:lnTo>
                  <a:lnTo>
                    <a:pt x="93746" y="98988"/>
                  </a:lnTo>
                  <a:lnTo>
                    <a:pt x="106653" y="105177"/>
                  </a:lnTo>
                  <a:lnTo>
                    <a:pt x="160148" y="136945"/>
                  </a:lnTo>
                  <a:lnTo>
                    <a:pt x="175937" y="148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39345" y="315854"/>
              <a:ext cx="41464" cy="326385"/>
            </a:xfrm>
            <a:custGeom>
              <a:avLst/>
              <a:gdLst/>
              <a:ahLst/>
              <a:cxnLst/>
              <a:rect l="0" t="0" r="0" b="0"/>
              <a:pathLst>
                <a:path w="41464" h="326385">
                  <a:moveTo>
                    <a:pt x="9878" y="0"/>
                  </a:moveTo>
                  <a:lnTo>
                    <a:pt x="1544" y="48931"/>
                  </a:lnTo>
                  <a:lnTo>
                    <a:pt x="0" y="96777"/>
                  </a:lnTo>
                  <a:lnTo>
                    <a:pt x="5067" y="154167"/>
                  </a:lnTo>
                  <a:lnTo>
                    <a:pt x="20697" y="216314"/>
                  </a:lnTo>
                  <a:lnTo>
                    <a:pt x="34501" y="276306"/>
                  </a:lnTo>
                  <a:lnTo>
                    <a:pt x="4146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86052" y="468193"/>
              <a:ext cx="178985" cy="16118"/>
            </a:xfrm>
            <a:custGeom>
              <a:avLst/>
              <a:gdLst/>
              <a:ahLst/>
              <a:cxnLst/>
              <a:rect l="0" t="0" r="0" b="0"/>
              <a:pathLst>
                <a:path w="178985" h="16118">
                  <a:moveTo>
                    <a:pt x="178984" y="5589"/>
                  </a:moveTo>
                  <a:lnTo>
                    <a:pt x="162216" y="0"/>
                  </a:lnTo>
                  <a:lnTo>
                    <a:pt x="144625" y="375"/>
                  </a:lnTo>
                  <a:lnTo>
                    <a:pt x="92051" y="12138"/>
                  </a:lnTo>
                  <a:lnTo>
                    <a:pt x="35904" y="15331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096622" y="558010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14654" y="62093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096622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170321" y="505367"/>
              <a:ext cx="94757" cy="129961"/>
            </a:xfrm>
            <a:custGeom>
              <a:avLst/>
              <a:gdLst/>
              <a:ahLst/>
              <a:cxnLst/>
              <a:rect l="0" t="0" r="0" b="0"/>
              <a:pathLst>
                <a:path w="94757" h="129961">
                  <a:moveTo>
                    <a:pt x="0" y="21057"/>
                  </a:moveTo>
                  <a:lnTo>
                    <a:pt x="27512" y="74932"/>
                  </a:lnTo>
                  <a:lnTo>
                    <a:pt x="51138" y="126505"/>
                  </a:lnTo>
                  <a:lnTo>
                    <a:pt x="57489" y="129960"/>
                  </a:lnTo>
                  <a:lnTo>
                    <a:pt x="64063" y="128754"/>
                  </a:lnTo>
                  <a:lnTo>
                    <a:pt x="70784" y="124441"/>
                  </a:lnTo>
                  <a:lnTo>
                    <a:pt x="75266" y="116886"/>
                  </a:lnTo>
                  <a:lnTo>
                    <a:pt x="88637" y="63544"/>
                  </a:lnTo>
                  <a:lnTo>
                    <a:pt x="93951" y="1160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311491" y="493065"/>
              <a:ext cx="132572" cy="176412"/>
            </a:xfrm>
            <a:custGeom>
              <a:avLst/>
              <a:gdLst/>
              <a:ahLst/>
              <a:cxnLst/>
              <a:rect l="0" t="0" r="0" b="0"/>
              <a:pathLst>
                <a:path w="132572" h="176412">
                  <a:moveTo>
                    <a:pt x="6229" y="86002"/>
                  </a:moveTo>
                  <a:lnTo>
                    <a:pt x="22997" y="97180"/>
                  </a:lnTo>
                  <a:lnTo>
                    <a:pt x="55781" y="104132"/>
                  </a:lnTo>
                  <a:lnTo>
                    <a:pt x="75436" y="99519"/>
                  </a:lnTo>
                  <a:lnTo>
                    <a:pt x="83952" y="95013"/>
                  </a:lnTo>
                  <a:lnTo>
                    <a:pt x="96535" y="80648"/>
                  </a:lnTo>
                  <a:lnTo>
                    <a:pt x="101528" y="71904"/>
                  </a:lnTo>
                  <a:lnTo>
                    <a:pt x="103956" y="52830"/>
                  </a:lnTo>
                  <a:lnTo>
                    <a:pt x="99967" y="33824"/>
                  </a:lnTo>
                  <a:lnTo>
                    <a:pt x="90394" y="17578"/>
                  </a:lnTo>
                  <a:lnTo>
                    <a:pt x="75222" y="5679"/>
                  </a:lnTo>
                  <a:lnTo>
                    <a:pt x="66262" y="867"/>
                  </a:lnTo>
                  <a:lnTo>
                    <a:pt x="56780" y="0"/>
                  </a:lnTo>
                  <a:lnTo>
                    <a:pt x="36885" y="5275"/>
                  </a:lnTo>
                  <a:lnTo>
                    <a:pt x="11543" y="21399"/>
                  </a:lnTo>
                  <a:lnTo>
                    <a:pt x="2742" y="40522"/>
                  </a:lnTo>
                  <a:lnTo>
                    <a:pt x="0" y="63449"/>
                  </a:lnTo>
                  <a:lnTo>
                    <a:pt x="10767" y="117390"/>
                  </a:lnTo>
                  <a:lnTo>
                    <a:pt x="26161" y="143525"/>
                  </a:lnTo>
                  <a:lnTo>
                    <a:pt x="45540" y="166087"/>
                  </a:lnTo>
                  <a:lnTo>
                    <a:pt x="65425" y="174238"/>
                  </a:lnTo>
                  <a:lnTo>
                    <a:pt x="77278" y="176411"/>
                  </a:lnTo>
                  <a:lnTo>
                    <a:pt x="99808" y="172587"/>
                  </a:lnTo>
                  <a:lnTo>
                    <a:pt x="132571" y="1597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749388" y="263212"/>
              <a:ext cx="15551" cy="326384"/>
            </a:xfrm>
            <a:custGeom>
              <a:avLst/>
              <a:gdLst/>
              <a:ahLst/>
              <a:cxnLst/>
              <a:rect l="0" t="0" r="0" b="0"/>
              <a:pathLst>
                <a:path w="15551" h="326384">
                  <a:moveTo>
                    <a:pt x="0" y="0"/>
                  </a:moveTo>
                  <a:lnTo>
                    <a:pt x="0" y="52050"/>
                  </a:lnTo>
                  <a:lnTo>
                    <a:pt x="5590" y="111537"/>
                  </a:lnTo>
                  <a:lnTo>
                    <a:pt x="10724" y="173894"/>
                  </a:lnTo>
                  <a:lnTo>
                    <a:pt x="15550" y="236297"/>
                  </a:lnTo>
                  <a:lnTo>
                    <a:pt x="11190" y="298922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896788" y="284269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3292" y="27556"/>
                  </a:lnTo>
                  <a:lnTo>
                    <a:pt x="650" y="90018"/>
                  </a:lnTo>
                  <a:lnTo>
                    <a:pt x="5717" y="152832"/>
                  </a:lnTo>
                  <a:lnTo>
                    <a:pt x="9577" y="214676"/>
                  </a:lnTo>
                  <a:lnTo>
                    <a:pt x="7220" y="27004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707274" y="362431"/>
              <a:ext cx="252685" cy="16595"/>
            </a:xfrm>
            <a:custGeom>
              <a:avLst/>
              <a:gdLst/>
              <a:ahLst/>
              <a:cxnLst/>
              <a:rect l="0" t="0" r="0" b="0"/>
              <a:pathLst>
                <a:path w="252685" h="16595">
                  <a:moveTo>
                    <a:pt x="252684" y="6066"/>
                  </a:moveTo>
                  <a:lnTo>
                    <a:pt x="217893" y="0"/>
                  </a:lnTo>
                  <a:lnTo>
                    <a:pt x="159028" y="4521"/>
                  </a:lnTo>
                  <a:lnTo>
                    <a:pt x="101993" y="5761"/>
                  </a:lnTo>
                  <a:lnTo>
                    <a:pt x="39948" y="14359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665161" y="452725"/>
              <a:ext cx="294798" cy="21058"/>
            </a:xfrm>
            <a:custGeom>
              <a:avLst/>
              <a:gdLst/>
              <a:ahLst/>
              <a:cxnLst/>
              <a:rect l="0" t="0" r="0" b="0"/>
              <a:pathLst>
                <a:path w="294798" h="21058">
                  <a:moveTo>
                    <a:pt x="294797" y="21057"/>
                  </a:moveTo>
                  <a:lnTo>
                    <a:pt x="232705" y="15468"/>
                  </a:lnTo>
                  <a:lnTo>
                    <a:pt x="172915" y="11504"/>
                  </a:lnTo>
                  <a:lnTo>
                    <a:pt x="122074" y="9648"/>
                  </a:lnTo>
                  <a:lnTo>
                    <a:pt x="71135" y="3378"/>
                  </a:lnTo>
                  <a:lnTo>
                    <a:pt x="20767" y="6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997926" y="597351"/>
              <a:ext cx="118422" cy="153561"/>
            </a:xfrm>
            <a:custGeom>
              <a:avLst/>
              <a:gdLst/>
              <a:ahLst/>
              <a:cxnLst/>
              <a:rect l="0" t="0" r="0" b="0"/>
              <a:pathLst>
                <a:path w="118422" h="153561">
                  <a:moveTo>
                    <a:pt x="88374" y="13301"/>
                  </a:moveTo>
                  <a:lnTo>
                    <a:pt x="77196" y="2123"/>
                  </a:lnTo>
                  <a:lnTo>
                    <a:pt x="69223" y="0"/>
                  </a:lnTo>
                  <a:lnTo>
                    <a:pt x="36817" y="2601"/>
                  </a:lnTo>
                  <a:lnTo>
                    <a:pt x="15157" y="7766"/>
                  </a:lnTo>
                  <a:lnTo>
                    <a:pt x="7977" y="14290"/>
                  </a:lnTo>
                  <a:lnTo>
                    <a:pt x="0" y="34018"/>
                  </a:lnTo>
                  <a:lnTo>
                    <a:pt x="1383" y="42320"/>
                  </a:lnTo>
                  <a:lnTo>
                    <a:pt x="5813" y="49025"/>
                  </a:lnTo>
                  <a:lnTo>
                    <a:pt x="20095" y="59594"/>
                  </a:lnTo>
                  <a:lnTo>
                    <a:pt x="77152" y="84412"/>
                  </a:lnTo>
                  <a:lnTo>
                    <a:pt x="115897" y="115660"/>
                  </a:lnTo>
                  <a:lnTo>
                    <a:pt x="118421" y="122485"/>
                  </a:lnTo>
                  <a:lnTo>
                    <a:pt x="117765" y="129374"/>
                  </a:lnTo>
                  <a:lnTo>
                    <a:pt x="114987" y="136307"/>
                  </a:lnTo>
                  <a:lnTo>
                    <a:pt x="102542" y="147129"/>
                  </a:lnTo>
                  <a:lnTo>
                    <a:pt x="94310" y="151653"/>
                  </a:lnTo>
                  <a:lnTo>
                    <a:pt x="72685" y="153560"/>
                  </a:lnTo>
                  <a:lnTo>
                    <a:pt x="14675" y="150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47481" y="1287247"/>
            <a:ext cx="705411" cy="418370"/>
            <a:chOff x="547481" y="1287247"/>
            <a:chExt cx="705411" cy="418370"/>
          </a:xfrm>
        </p:grpSpPr>
        <p:sp>
          <p:nvSpPr>
            <p:cNvPr id="58" name="Freeform 57"/>
            <p:cNvSpPr/>
            <p:nvPr/>
          </p:nvSpPr>
          <p:spPr>
            <a:xfrm>
              <a:off x="547481" y="151610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78336" y="2195"/>
                  </a:lnTo>
                  <a:lnTo>
                    <a:pt x="1794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48682" y="1358176"/>
              <a:ext cx="14655" cy="347441"/>
            </a:xfrm>
            <a:custGeom>
              <a:avLst/>
              <a:gdLst/>
              <a:ahLst/>
              <a:cxnLst/>
              <a:rect l="0" t="0" r="0" b="0"/>
              <a:pathLst>
                <a:path w="14655" h="347441">
                  <a:moveTo>
                    <a:pt x="14654" y="0"/>
                  </a:moveTo>
                  <a:lnTo>
                    <a:pt x="0" y="55141"/>
                  </a:lnTo>
                  <a:lnTo>
                    <a:pt x="2098" y="113274"/>
                  </a:lnTo>
                  <a:lnTo>
                    <a:pt x="4695" y="162764"/>
                  </a:lnTo>
                  <a:lnTo>
                    <a:pt x="10014" y="213303"/>
                  </a:lnTo>
                  <a:lnTo>
                    <a:pt x="5636" y="276014"/>
                  </a:lnTo>
                  <a:lnTo>
                    <a:pt x="4573" y="317698"/>
                  </a:lnTo>
                  <a:lnTo>
                    <a:pt x="4126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041707" y="1287247"/>
              <a:ext cx="211185" cy="381566"/>
            </a:xfrm>
            <a:custGeom>
              <a:avLst/>
              <a:gdLst/>
              <a:ahLst/>
              <a:cxnLst/>
              <a:rect l="0" t="0" r="0" b="0"/>
              <a:pathLst>
                <a:path w="211185" h="381566">
                  <a:moveTo>
                    <a:pt x="211184" y="102514"/>
                  </a:moveTo>
                  <a:lnTo>
                    <a:pt x="151591" y="152012"/>
                  </a:lnTo>
                  <a:lnTo>
                    <a:pt x="96327" y="210377"/>
                  </a:lnTo>
                  <a:lnTo>
                    <a:pt x="71854" y="269692"/>
                  </a:lnTo>
                  <a:lnTo>
                    <a:pt x="56514" y="326564"/>
                  </a:lnTo>
                  <a:lnTo>
                    <a:pt x="55428" y="339618"/>
                  </a:lnTo>
                  <a:lnTo>
                    <a:pt x="60461" y="360362"/>
                  </a:lnTo>
                  <a:lnTo>
                    <a:pt x="65078" y="369169"/>
                  </a:lnTo>
                  <a:lnTo>
                    <a:pt x="72836" y="375041"/>
                  </a:lnTo>
                  <a:lnTo>
                    <a:pt x="93934" y="381565"/>
                  </a:lnTo>
                  <a:lnTo>
                    <a:pt x="103771" y="380965"/>
                  </a:lnTo>
                  <a:lnTo>
                    <a:pt x="120941" y="374059"/>
                  </a:lnTo>
                  <a:lnTo>
                    <a:pt x="143761" y="357017"/>
                  </a:lnTo>
                  <a:lnTo>
                    <a:pt x="165340" y="331560"/>
                  </a:lnTo>
                  <a:lnTo>
                    <a:pt x="173261" y="308818"/>
                  </a:lnTo>
                  <a:lnTo>
                    <a:pt x="175374" y="296202"/>
                  </a:lnTo>
                  <a:lnTo>
                    <a:pt x="171482" y="269706"/>
                  </a:lnTo>
                  <a:lnTo>
                    <a:pt x="156136" y="234721"/>
                  </a:lnTo>
                  <a:lnTo>
                    <a:pt x="109267" y="180066"/>
                  </a:lnTo>
                  <a:lnTo>
                    <a:pt x="72899" y="152885"/>
                  </a:lnTo>
                  <a:lnTo>
                    <a:pt x="27074" y="125626"/>
                  </a:lnTo>
                  <a:lnTo>
                    <a:pt x="4684" y="105593"/>
                  </a:lnTo>
                  <a:lnTo>
                    <a:pt x="988" y="96378"/>
                  </a:lnTo>
                  <a:lnTo>
                    <a:pt x="0" y="73661"/>
                  </a:lnTo>
                  <a:lnTo>
                    <a:pt x="6580" y="54206"/>
                  </a:lnTo>
                  <a:lnTo>
                    <a:pt x="18473" y="37760"/>
                  </a:lnTo>
                  <a:lnTo>
                    <a:pt x="35458" y="22652"/>
                  </a:lnTo>
                  <a:lnTo>
                    <a:pt x="70339" y="6582"/>
                  </a:lnTo>
                  <a:lnTo>
                    <a:pt x="110310" y="0"/>
                  </a:lnTo>
                  <a:lnTo>
                    <a:pt x="131646" y="4700"/>
                  </a:lnTo>
                  <a:lnTo>
                    <a:pt x="164407" y="26781"/>
                  </a:lnTo>
                  <a:lnTo>
                    <a:pt x="186276" y="46799"/>
                  </a:lnTo>
                  <a:lnTo>
                    <a:pt x="194264" y="66834"/>
                  </a:lnTo>
                  <a:lnTo>
                    <a:pt x="200655" y="1025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2104288" y="1284476"/>
            <a:ext cx="367589" cy="470050"/>
          </a:xfrm>
          <a:custGeom>
            <a:avLst/>
            <a:gdLst/>
            <a:ahLst/>
            <a:cxnLst/>
            <a:rect l="0" t="0" r="0" b="0"/>
            <a:pathLst>
              <a:path w="367589" h="470050">
                <a:moveTo>
                  <a:pt x="64582" y="0"/>
                </a:moveTo>
                <a:lnTo>
                  <a:pt x="48941" y="17981"/>
                </a:lnTo>
                <a:lnTo>
                  <a:pt x="24149" y="58563"/>
                </a:lnTo>
                <a:lnTo>
                  <a:pt x="4379" y="80393"/>
                </a:lnTo>
                <a:lnTo>
                  <a:pt x="1050" y="80502"/>
                </a:lnTo>
                <a:lnTo>
                  <a:pt x="0" y="75895"/>
                </a:lnTo>
                <a:lnTo>
                  <a:pt x="471" y="68144"/>
                </a:lnTo>
                <a:lnTo>
                  <a:pt x="7232" y="53293"/>
                </a:lnTo>
                <a:lnTo>
                  <a:pt x="30637" y="24695"/>
                </a:lnTo>
                <a:lnTo>
                  <a:pt x="62063" y="9137"/>
                </a:lnTo>
                <a:lnTo>
                  <a:pt x="114604" y="1805"/>
                </a:lnTo>
                <a:lnTo>
                  <a:pt x="154923" y="2875"/>
                </a:lnTo>
                <a:lnTo>
                  <a:pt x="188446" y="16970"/>
                </a:lnTo>
                <a:lnTo>
                  <a:pt x="205810" y="29379"/>
                </a:lnTo>
                <a:lnTo>
                  <a:pt x="218207" y="48932"/>
                </a:lnTo>
                <a:lnTo>
                  <a:pt x="223151" y="60698"/>
                </a:lnTo>
                <a:lnTo>
                  <a:pt x="224107" y="72051"/>
                </a:lnTo>
                <a:lnTo>
                  <a:pt x="218930" y="94024"/>
                </a:lnTo>
                <a:lnTo>
                  <a:pt x="196543" y="135556"/>
                </a:lnTo>
                <a:lnTo>
                  <a:pt x="162664" y="174840"/>
                </a:lnTo>
                <a:lnTo>
                  <a:pt x="136147" y="190755"/>
                </a:lnTo>
                <a:lnTo>
                  <a:pt x="132179" y="191511"/>
                </a:lnTo>
                <a:lnTo>
                  <a:pt x="131874" y="189675"/>
                </a:lnTo>
                <a:lnTo>
                  <a:pt x="134010" y="186112"/>
                </a:lnTo>
                <a:lnTo>
                  <a:pt x="148861" y="182152"/>
                </a:lnTo>
                <a:lnTo>
                  <a:pt x="196523" y="179610"/>
                </a:lnTo>
                <a:lnTo>
                  <a:pt x="237167" y="190348"/>
                </a:lnTo>
                <a:lnTo>
                  <a:pt x="295366" y="221671"/>
                </a:lnTo>
                <a:lnTo>
                  <a:pt x="332567" y="249288"/>
                </a:lnTo>
                <a:lnTo>
                  <a:pt x="344734" y="269502"/>
                </a:lnTo>
                <a:lnTo>
                  <a:pt x="364687" y="326995"/>
                </a:lnTo>
                <a:lnTo>
                  <a:pt x="367588" y="352782"/>
                </a:lnTo>
                <a:lnTo>
                  <a:pt x="362638" y="373601"/>
                </a:lnTo>
                <a:lnTo>
                  <a:pt x="340396" y="406031"/>
                </a:lnTo>
                <a:lnTo>
                  <a:pt x="305067" y="433797"/>
                </a:lnTo>
                <a:lnTo>
                  <a:pt x="249486" y="465381"/>
                </a:lnTo>
                <a:lnTo>
                  <a:pt x="225920" y="470049"/>
                </a:lnTo>
                <a:lnTo>
                  <a:pt x="191935" y="467087"/>
                </a:lnTo>
                <a:lnTo>
                  <a:pt x="141534" y="452306"/>
                </a:lnTo>
                <a:lnTo>
                  <a:pt x="117225" y="44219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621181" y="2326798"/>
            <a:ext cx="530416" cy="287111"/>
            <a:chOff x="621181" y="2326798"/>
            <a:chExt cx="530416" cy="287111"/>
          </a:xfrm>
        </p:grpSpPr>
        <p:sp>
          <p:nvSpPr>
            <p:cNvPr id="63" name="Freeform 62"/>
            <p:cNvSpPr/>
            <p:nvPr/>
          </p:nvSpPr>
          <p:spPr>
            <a:xfrm>
              <a:off x="621181" y="2495253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40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93941" y="2326798"/>
              <a:ext cx="257656" cy="287111"/>
            </a:xfrm>
            <a:custGeom>
              <a:avLst/>
              <a:gdLst/>
              <a:ahLst/>
              <a:cxnLst/>
              <a:rect l="0" t="0" r="0" b="0"/>
              <a:pathLst>
                <a:path w="257656" h="287111">
                  <a:moveTo>
                    <a:pt x="190494" y="0"/>
                  </a:moveTo>
                  <a:lnTo>
                    <a:pt x="133230" y="0"/>
                  </a:lnTo>
                  <a:lnTo>
                    <a:pt x="72338" y="0"/>
                  </a:lnTo>
                  <a:lnTo>
                    <a:pt x="29403" y="0"/>
                  </a:lnTo>
                  <a:lnTo>
                    <a:pt x="18759" y="3509"/>
                  </a:lnTo>
                  <a:lnTo>
                    <a:pt x="3813" y="16767"/>
                  </a:lnTo>
                  <a:lnTo>
                    <a:pt x="529" y="25216"/>
                  </a:lnTo>
                  <a:lnTo>
                    <a:pt x="0" y="43962"/>
                  </a:lnTo>
                  <a:lnTo>
                    <a:pt x="15549" y="105447"/>
                  </a:lnTo>
                  <a:lnTo>
                    <a:pt x="20052" y="110072"/>
                  </a:lnTo>
                  <a:lnTo>
                    <a:pt x="25393" y="110816"/>
                  </a:lnTo>
                  <a:lnTo>
                    <a:pt x="37567" y="105403"/>
                  </a:lnTo>
                  <a:lnTo>
                    <a:pt x="76956" y="81889"/>
                  </a:lnTo>
                  <a:lnTo>
                    <a:pt x="112529" y="76126"/>
                  </a:lnTo>
                  <a:lnTo>
                    <a:pt x="158066" y="82584"/>
                  </a:lnTo>
                  <a:lnTo>
                    <a:pt x="189074" y="92969"/>
                  </a:lnTo>
                  <a:lnTo>
                    <a:pt x="228449" y="123521"/>
                  </a:lnTo>
                  <a:lnTo>
                    <a:pt x="244374" y="149682"/>
                  </a:lnTo>
                  <a:lnTo>
                    <a:pt x="256501" y="179661"/>
                  </a:lnTo>
                  <a:lnTo>
                    <a:pt x="257655" y="200342"/>
                  </a:lnTo>
                  <a:lnTo>
                    <a:pt x="253099" y="220062"/>
                  </a:lnTo>
                  <a:lnTo>
                    <a:pt x="231109" y="251786"/>
                  </a:lnTo>
                  <a:lnTo>
                    <a:pt x="216734" y="265153"/>
                  </a:lnTo>
                  <a:lnTo>
                    <a:pt x="168733" y="287110"/>
                  </a:lnTo>
                  <a:lnTo>
                    <a:pt x="126464" y="286930"/>
                  </a:lnTo>
                  <a:lnTo>
                    <a:pt x="69355" y="276389"/>
                  </a:lnTo>
                  <a:lnTo>
                    <a:pt x="22038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979357" y="2221513"/>
            <a:ext cx="593723" cy="326384"/>
            <a:chOff x="1979357" y="2221513"/>
            <a:chExt cx="593723" cy="326384"/>
          </a:xfrm>
        </p:grpSpPr>
        <p:sp>
          <p:nvSpPr>
            <p:cNvPr id="66" name="Freeform 65"/>
            <p:cNvSpPr/>
            <p:nvPr/>
          </p:nvSpPr>
          <p:spPr>
            <a:xfrm>
              <a:off x="1979357" y="235838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77729" y="3293"/>
                  </a:lnTo>
                  <a:lnTo>
                    <a:pt x="27746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200455" y="2221513"/>
              <a:ext cx="42116" cy="326384"/>
            </a:xfrm>
            <a:custGeom>
              <a:avLst/>
              <a:gdLst/>
              <a:ahLst/>
              <a:cxnLst/>
              <a:rect l="0" t="0" r="0" b="0"/>
              <a:pathLst>
                <a:path w="42116" h="326384">
                  <a:moveTo>
                    <a:pt x="0" y="0"/>
                  </a:moveTo>
                  <a:lnTo>
                    <a:pt x="3120" y="52050"/>
                  </a:lnTo>
                  <a:lnTo>
                    <a:pt x="8334" y="105109"/>
                  </a:lnTo>
                  <a:lnTo>
                    <a:pt x="12998" y="157875"/>
                  </a:lnTo>
                  <a:lnTo>
                    <a:pt x="18670" y="207435"/>
                  </a:lnTo>
                  <a:lnTo>
                    <a:pt x="26175" y="260513"/>
                  </a:lnTo>
                  <a:lnTo>
                    <a:pt x="39207" y="309260"/>
                  </a:lnTo>
                  <a:lnTo>
                    <a:pt x="42115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12271" y="2232041"/>
              <a:ext cx="260809" cy="281517"/>
            </a:xfrm>
            <a:custGeom>
              <a:avLst/>
              <a:gdLst/>
              <a:ahLst/>
              <a:cxnLst/>
              <a:rect l="0" t="0" r="0" b="0"/>
              <a:pathLst>
                <a:path w="260809" h="281517">
                  <a:moveTo>
                    <a:pt x="119811" y="10529"/>
                  </a:moveTo>
                  <a:lnTo>
                    <a:pt x="75849" y="30772"/>
                  </a:lnTo>
                  <a:lnTo>
                    <a:pt x="43624" y="57854"/>
                  </a:lnTo>
                  <a:lnTo>
                    <a:pt x="17848" y="95786"/>
                  </a:lnTo>
                  <a:lnTo>
                    <a:pt x="1145" y="142663"/>
                  </a:lnTo>
                  <a:lnTo>
                    <a:pt x="0" y="166351"/>
                  </a:lnTo>
                  <a:lnTo>
                    <a:pt x="8797" y="210154"/>
                  </a:lnTo>
                  <a:lnTo>
                    <a:pt x="24007" y="236443"/>
                  </a:lnTo>
                  <a:lnTo>
                    <a:pt x="48921" y="259050"/>
                  </a:lnTo>
                  <a:lnTo>
                    <a:pt x="78530" y="274977"/>
                  </a:lnTo>
                  <a:lnTo>
                    <a:pt x="115119" y="281516"/>
                  </a:lnTo>
                  <a:lnTo>
                    <a:pt x="150006" y="277864"/>
                  </a:lnTo>
                  <a:lnTo>
                    <a:pt x="203856" y="251378"/>
                  </a:lnTo>
                  <a:lnTo>
                    <a:pt x="222676" y="236896"/>
                  </a:lnTo>
                  <a:lnTo>
                    <a:pt x="239847" y="209011"/>
                  </a:lnTo>
                  <a:lnTo>
                    <a:pt x="259823" y="152133"/>
                  </a:lnTo>
                  <a:lnTo>
                    <a:pt x="260808" y="128446"/>
                  </a:lnTo>
                  <a:lnTo>
                    <a:pt x="251908" y="84644"/>
                  </a:lnTo>
                  <a:lnTo>
                    <a:pt x="236680" y="52766"/>
                  </a:lnTo>
                  <a:lnTo>
                    <a:pt x="211761" y="26683"/>
                  </a:lnTo>
                  <a:lnTo>
                    <a:pt x="174239" y="6484"/>
                  </a:lnTo>
                  <a:lnTo>
                    <a:pt x="1513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94965" y="3305948"/>
            <a:ext cx="278942" cy="410612"/>
            <a:chOff x="794965" y="3305948"/>
            <a:chExt cx="278942" cy="410612"/>
          </a:xfrm>
        </p:grpSpPr>
        <p:sp>
          <p:nvSpPr>
            <p:cNvPr id="70" name="Freeform 69"/>
            <p:cNvSpPr/>
            <p:nvPr/>
          </p:nvSpPr>
          <p:spPr>
            <a:xfrm>
              <a:off x="1021264" y="3327005"/>
              <a:ext cx="52643" cy="389555"/>
            </a:xfrm>
            <a:custGeom>
              <a:avLst/>
              <a:gdLst/>
              <a:ahLst/>
              <a:cxnLst/>
              <a:rect l="0" t="0" r="0" b="0"/>
              <a:pathLst>
                <a:path w="52643" h="389555">
                  <a:moveTo>
                    <a:pt x="0" y="0"/>
                  </a:moveTo>
                  <a:lnTo>
                    <a:pt x="3119" y="54145"/>
                  </a:lnTo>
                  <a:lnTo>
                    <a:pt x="9065" y="114680"/>
                  </a:lnTo>
                  <a:lnTo>
                    <a:pt x="17475" y="168492"/>
                  </a:lnTo>
                  <a:lnTo>
                    <a:pt x="23469" y="226781"/>
                  </a:lnTo>
                  <a:lnTo>
                    <a:pt x="29982" y="278373"/>
                  </a:lnTo>
                  <a:lnTo>
                    <a:pt x="39674" y="332454"/>
                  </a:lnTo>
                  <a:lnTo>
                    <a:pt x="52642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94965" y="3305948"/>
              <a:ext cx="247357" cy="256772"/>
            </a:xfrm>
            <a:custGeom>
              <a:avLst/>
              <a:gdLst/>
              <a:ahLst/>
              <a:cxnLst/>
              <a:rect l="0" t="0" r="0" b="0"/>
              <a:pathLst>
                <a:path w="247357" h="256772">
                  <a:moveTo>
                    <a:pt x="247356" y="189513"/>
                  </a:moveTo>
                  <a:lnTo>
                    <a:pt x="213734" y="191853"/>
                  </a:lnTo>
                  <a:lnTo>
                    <a:pt x="162032" y="209299"/>
                  </a:lnTo>
                  <a:lnTo>
                    <a:pt x="101199" y="235185"/>
                  </a:lnTo>
                  <a:lnTo>
                    <a:pt x="47478" y="255738"/>
                  </a:lnTo>
                  <a:lnTo>
                    <a:pt x="26330" y="256771"/>
                  </a:lnTo>
                  <a:lnTo>
                    <a:pt x="15777" y="255409"/>
                  </a:lnTo>
                  <a:lnTo>
                    <a:pt x="9912" y="248651"/>
                  </a:lnTo>
                  <a:lnTo>
                    <a:pt x="0" y="190831"/>
                  </a:lnTo>
                  <a:lnTo>
                    <a:pt x="4130" y="139254"/>
                  </a:lnTo>
                  <a:lnTo>
                    <a:pt x="16211" y="87125"/>
                  </a:lnTo>
                  <a:lnTo>
                    <a:pt x="29862" y="31507"/>
                  </a:lnTo>
                  <a:lnTo>
                    <a:pt x="367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032000" y="3105906"/>
            <a:ext cx="831752" cy="621183"/>
            <a:chOff x="2032000" y="3105906"/>
            <a:chExt cx="831752" cy="621183"/>
          </a:xfrm>
        </p:grpSpPr>
        <p:sp>
          <p:nvSpPr>
            <p:cNvPr id="73" name="Freeform 72"/>
            <p:cNvSpPr/>
            <p:nvPr/>
          </p:nvSpPr>
          <p:spPr>
            <a:xfrm>
              <a:off x="2032000" y="3137492"/>
              <a:ext cx="52643" cy="505369"/>
            </a:xfrm>
            <a:custGeom>
              <a:avLst/>
              <a:gdLst/>
              <a:ahLst/>
              <a:cxnLst/>
              <a:rect l="0" t="0" r="0" b="0"/>
              <a:pathLst>
                <a:path w="52643" h="505369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2997" y="155213"/>
                  </a:lnTo>
                  <a:lnTo>
                    <a:pt x="21788" y="205476"/>
                  </a:lnTo>
                  <a:lnTo>
                    <a:pt x="31802" y="261703"/>
                  </a:lnTo>
                  <a:lnTo>
                    <a:pt x="39058" y="315408"/>
                  </a:lnTo>
                  <a:lnTo>
                    <a:pt x="41208" y="368365"/>
                  </a:lnTo>
                  <a:lnTo>
                    <a:pt x="44965" y="421101"/>
                  </a:lnTo>
                  <a:lnTo>
                    <a:pt x="50367" y="467532"/>
                  </a:lnTo>
                  <a:lnTo>
                    <a:pt x="52642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00455" y="3369119"/>
              <a:ext cx="105287" cy="10529"/>
            </a:xfrm>
            <a:custGeom>
              <a:avLst/>
              <a:gdLst/>
              <a:ahLst/>
              <a:cxnLst/>
              <a:rect l="0" t="0" r="0" b="0"/>
              <a:pathLst>
                <a:path w="105287" h="10529">
                  <a:moveTo>
                    <a:pt x="105286" y="0"/>
                  </a:moveTo>
                  <a:lnTo>
                    <a:pt x="62594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600538" y="3242777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3120" y="42692"/>
                  </a:lnTo>
                  <a:lnTo>
                    <a:pt x="9065" y="95520"/>
                  </a:lnTo>
                  <a:lnTo>
                    <a:pt x="11410" y="153875"/>
                  </a:lnTo>
                  <a:lnTo>
                    <a:pt x="18805" y="213582"/>
                  </a:lnTo>
                  <a:lnTo>
                    <a:pt x="26202" y="270176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443150" y="3263834"/>
              <a:ext cx="188975" cy="176526"/>
            </a:xfrm>
            <a:custGeom>
              <a:avLst/>
              <a:gdLst/>
              <a:ahLst/>
              <a:cxnLst/>
              <a:rect l="0" t="0" r="0" b="0"/>
              <a:pathLst>
                <a:path w="188975" h="176526">
                  <a:moveTo>
                    <a:pt x="188974" y="136870"/>
                  </a:moveTo>
                  <a:lnTo>
                    <a:pt x="146282" y="139990"/>
                  </a:lnTo>
                  <a:lnTo>
                    <a:pt x="126716" y="146446"/>
                  </a:lnTo>
                  <a:lnTo>
                    <a:pt x="76602" y="170684"/>
                  </a:lnTo>
                  <a:lnTo>
                    <a:pt x="37006" y="176525"/>
                  </a:lnTo>
                  <a:lnTo>
                    <a:pt x="15758" y="171652"/>
                  </a:lnTo>
                  <a:lnTo>
                    <a:pt x="6816" y="167077"/>
                  </a:lnTo>
                  <a:lnTo>
                    <a:pt x="2024" y="160518"/>
                  </a:lnTo>
                  <a:lnTo>
                    <a:pt x="0" y="152635"/>
                  </a:lnTo>
                  <a:lnTo>
                    <a:pt x="2740" y="124774"/>
                  </a:lnTo>
                  <a:lnTo>
                    <a:pt x="17440" y="66257"/>
                  </a:lnTo>
                  <a:lnTo>
                    <a:pt x="28012" y="24786"/>
                  </a:lnTo>
                  <a:lnTo>
                    <a:pt x="310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00580" y="3105906"/>
              <a:ext cx="63172" cy="621183"/>
            </a:xfrm>
            <a:custGeom>
              <a:avLst/>
              <a:gdLst/>
              <a:ahLst/>
              <a:cxnLst/>
              <a:rect l="0" t="0" r="0" b="0"/>
              <a:pathLst>
                <a:path w="63172" h="621183">
                  <a:moveTo>
                    <a:pt x="0" y="0"/>
                  </a:moveTo>
                  <a:lnTo>
                    <a:pt x="0" y="58617"/>
                  </a:lnTo>
                  <a:lnTo>
                    <a:pt x="1170" y="113961"/>
                  </a:lnTo>
                  <a:lnTo>
                    <a:pt x="7236" y="162968"/>
                  </a:lnTo>
                  <a:lnTo>
                    <a:pt x="12997" y="225690"/>
                  </a:lnTo>
                  <a:lnTo>
                    <a:pt x="18669" y="270812"/>
                  </a:lnTo>
                  <a:lnTo>
                    <a:pt x="23469" y="328635"/>
                  </a:lnTo>
                  <a:lnTo>
                    <a:pt x="32300" y="387102"/>
                  </a:lnTo>
                  <a:lnTo>
                    <a:pt x="39206" y="441470"/>
                  </a:lnTo>
                  <a:lnTo>
                    <a:pt x="44372" y="494625"/>
                  </a:lnTo>
                  <a:lnTo>
                    <a:pt x="50192" y="544299"/>
                  </a:lnTo>
                  <a:lnTo>
                    <a:pt x="59555" y="605338"/>
                  </a:lnTo>
                  <a:lnTo>
                    <a:pt x="63171" y="621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916616" y="4716767"/>
            <a:ext cx="418982" cy="460539"/>
          </a:xfrm>
          <a:custGeom>
            <a:avLst/>
            <a:gdLst/>
            <a:ahLst/>
            <a:cxnLst/>
            <a:rect l="0" t="0" r="0" b="0"/>
            <a:pathLst>
              <a:path w="418982" h="460539">
                <a:moveTo>
                  <a:pt x="157290" y="0"/>
                </a:moveTo>
                <a:lnTo>
                  <a:pt x="134933" y="0"/>
                </a:lnTo>
                <a:lnTo>
                  <a:pt x="104263" y="11178"/>
                </a:lnTo>
                <a:lnTo>
                  <a:pt x="63628" y="37086"/>
                </a:lnTo>
                <a:lnTo>
                  <a:pt x="40501" y="64800"/>
                </a:lnTo>
                <a:lnTo>
                  <a:pt x="13931" y="127655"/>
                </a:lnTo>
                <a:lnTo>
                  <a:pt x="2587" y="179937"/>
                </a:lnTo>
                <a:lnTo>
                  <a:pt x="0" y="240913"/>
                </a:lnTo>
                <a:lnTo>
                  <a:pt x="5141" y="291960"/>
                </a:lnTo>
                <a:lnTo>
                  <a:pt x="18528" y="344800"/>
                </a:lnTo>
                <a:lnTo>
                  <a:pt x="49171" y="399735"/>
                </a:lnTo>
                <a:lnTo>
                  <a:pt x="69753" y="425976"/>
                </a:lnTo>
                <a:lnTo>
                  <a:pt x="89919" y="438107"/>
                </a:lnTo>
                <a:lnTo>
                  <a:pt x="140993" y="455426"/>
                </a:lnTo>
                <a:lnTo>
                  <a:pt x="196142" y="460538"/>
                </a:lnTo>
                <a:lnTo>
                  <a:pt x="248976" y="451495"/>
                </a:lnTo>
                <a:lnTo>
                  <a:pt x="311520" y="426610"/>
                </a:lnTo>
                <a:lnTo>
                  <a:pt x="361784" y="392860"/>
                </a:lnTo>
                <a:lnTo>
                  <a:pt x="390750" y="356542"/>
                </a:lnTo>
                <a:lnTo>
                  <a:pt x="412801" y="305138"/>
                </a:lnTo>
                <a:lnTo>
                  <a:pt x="418981" y="254769"/>
                </a:lnTo>
                <a:lnTo>
                  <a:pt x="417083" y="202879"/>
                </a:lnTo>
                <a:lnTo>
                  <a:pt x="405789" y="158488"/>
                </a:lnTo>
                <a:lnTo>
                  <a:pt x="370694" y="103870"/>
                </a:lnTo>
                <a:lnTo>
                  <a:pt x="329196" y="56643"/>
                </a:lnTo>
                <a:lnTo>
                  <a:pt x="302592" y="40829"/>
                </a:lnTo>
                <a:lnTo>
                  <a:pt x="241334" y="17742"/>
                </a:lnTo>
                <a:lnTo>
                  <a:pt x="220461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2263626" y="4628553"/>
            <a:ext cx="513219" cy="512372"/>
            <a:chOff x="2263626" y="4628553"/>
            <a:chExt cx="513219" cy="512372"/>
          </a:xfrm>
        </p:grpSpPr>
        <p:sp>
          <p:nvSpPr>
            <p:cNvPr id="80" name="Freeform 79"/>
            <p:cNvSpPr/>
            <p:nvPr/>
          </p:nvSpPr>
          <p:spPr>
            <a:xfrm>
              <a:off x="2274155" y="4790466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63626" y="4800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63668" y="4628553"/>
              <a:ext cx="313177" cy="512372"/>
            </a:xfrm>
            <a:custGeom>
              <a:avLst/>
              <a:gdLst/>
              <a:ahLst/>
              <a:cxnLst/>
              <a:rect l="0" t="0" r="0" b="0"/>
              <a:pathLst>
                <a:path w="313177" h="512372">
                  <a:moveTo>
                    <a:pt x="0" y="46100"/>
                  </a:moveTo>
                  <a:lnTo>
                    <a:pt x="11178" y="29332"/>
                  </a:lnTo>
                  <a:lnTo>
                    <a:pt x="26025" y="17980"/>
                  </a:lnTo>
                  <a:lnTo>
                    <a:pt x="64152" y="1160"/>
                  </a:lnTo>
                  <a:lnTo>
                    <a:pt x="84664" y="0"/>
                  </a:lnTo>
                  <a:lnTo>
                    <a:pt x="142994" y="6970"/>
                  </a:lnTo>
                  <a:lnTo>
                    <a:pt x="161429" y="20520"/>
                  </a:lnTo>
                  <a:lnTo>
                    <a:pt x="184961" y="47879"/>
                  </a:lnTo>
                  <a:lnTo>
                    <a:pt x="190220" y="71067"/>
                  </a:lnTo>
                  <a:lnTo>
                    <a:pt x="187487" y="95801"/>
                  </a:lnTo>
                  <a:lnTo>
                    <a:pt x="172795" y="128286"/>
                  </a:lnTo>
                  <a:lnTo>
                    <a:pt x="152454" y="153250"/>
                  </a:lnTo>
                  <a:lnTo>
                    <a:pt x="124720" y="174294"/>
                  </a:lnTo>
                  <a:lnTo>
                    <a:pt x="104564" y="184183"/>
                  </a:lnTo>
                  <a:lnTo>
                    <a:pt x="100125" y="184949"/>
                  </a:lnTo>
                  <a:lnTo>
                    <a:pt x="99505" y="183119"/>
                  </a:lnTo>
                  <a:lnTo>
                    <a:pt x="101432" y="179560"/>
                  </a:lnTo>
                  <a:lnTo>
                    <a:pt x="116051" y="175605"/>
                  </a:lnTo>
                  <a:lnTo>
                    <a:pt x="136976" y="175017"/>
                  </a:lnTo>
                  <a:lnTo>
                    <a:pt x="168487" y="182433"/>
                  </a:lnTo>
                  <a:lnTo>
                    <a:pt x="207457" y="205308"/>
                  </a:lnTo>
                  <a:lnTo>
                    <a:pt x="252411" y="249373"/>
                  </a:lnTo>
                  <a:lnTo>
                    <a:pt x="291654" y="309596"/>
                  </a:lnTo>
                  <a:lnTo>
                    <a:pt x="310762" y="363162"/>
                  </a:lnTo>
                  <a:lnTo>
                    <a:pt x="313176" y="401956"/>
                  </a:lnTo>
                  <a:lnTo>
                    <a:pt x="305832" y="441917"/>
                  </a:lnTo>
                  <a:lnTo>
                    <a:pt x="295413" y="465344"/>
                  </a:lnTo>
                  <a:lnTo>
                    <a:pt x="270804" y="492674"/>
                  </a:lnTo>
                  <a:lnTo>
                    <a:pt x="241285" y="510001"/>
                  </a:lnTo>
                  <a:lnTo>
                    <a:pt x="220711" y="512371"/>
                  </a:lnTo>
                  <a:lnTo>
                    <a:pt x="167235" y="501345"/>
                  </a:lnTo>
                  <a:lnTo>
                    <a:pt x="121118" y="488101"/>
                  </a:lnTo>
                  <a:lnTo>
                    <a:pt x="94757" y="4777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1569612" y="1284476"/>
            <a:ext cx="251819" cy="379027"/>
          </a:xfrm>
          <a:custGeom>
            <a:avLst/>
            <a:gdLst/>
            <a:ahLst/>
            <a:cxnLst/>
            <a:rect l="0" t="0" r="0" b="0"/>
            <a:pathLst>
              <a:path w="251819" h="379027">
                <a:moveTo>
                  <a:pt x="251818" y="0"/>
                </a:moveTo>
                <a:lnTo>
                  <a:pt x="197703" y="59328"/>
                </a:lnTo>
                <a:lnTo>
                  <a:pt x="167154" y="79970"/>
                </a:lnTo>
                <a:lnTo>
                  <a:pt x="104380" y="113245"/>
                </a:lnTo>
                <a:lnTo>
                  <a:pt x="44364" y="139765"/>
                </a:lnTo>
                <a:lnTo>
                  <a:pt x="17994" y="155666"/>
                </a:lnTo>
                <a:lnTo>
                  <a:pt x="8198" y="159929"/>
                </a:lnTo>
                <a:lnTo>
                  <a:pt x="2837" y="166281"/>
                </a:lnTo>
                <a:lnTo>
                  <a:pt x="433" y="174025"/>
                </a:lnTo>
                <a:lnTo>
                  <a:pt x="0" y="182697"/>
                </a:lnTo>
                <a:lnTo>
                  <a:pt x="5758" y="198572"/>
                </a:lnTo>
                <a:lnTo>
                  <a:pt x="17286" y="213427"/>
                </a:lnTo>
                <a:lnTo>
                  <a:pt x="68898" y="254678"/>
                </a:lnTo>
                <a:lnTo>
                  <a:pt x="128641" y="295192"/>
                </a:lnTo>
                <a:lnTo>
                  <a:pt x="187677" y="336314"/>
                </a:lnTo>
                <a:lnTo>
                  <a:pt x="230761" y="37902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1547689" y="2337326"/>
            <a:ext cx="276080" cy="379027"/>
          </a:xfrm>
          <a:custGeom>
            <a:avLst/>
            <a:gdLst/>
            <a:ahLst/>
            <a:cxnLst/>
            <a:rect l="0" t="0" r="0" b="0"/>
            <a:pathLst>
              <a:path w="276080" h="379027">
                <a:moveTo>
                  <a:pt x="0" y="0"/>
                </a:moveTo>
                <a:lnTo>
                  <a:pt x="55087" y="49498"/>
                </a:lnTo>
                <a:lnTo>
                  <a:pt x="110439" y="91279"/>
                </a:lnTo>
                <a:lnTo>
                  <a:pt x="173220" y="131999"/>
                </a:lnTo>
                <a:lnTo>
                  <a:pt x="222732" y="163334"/>
                </a:lnTo>
                <a:lnTo>
                  <a:pt x="271984" y="181482"/>
                </a:lnTo>
                <a:lnTo>
                  <a:pt x="276079" y="186499"/>
                </a:lnTo>
                <a:lnTo>
                  <a:pt x="275299" y="192183"/>
                </a:lnTo>
                <a:lnTo>
                  <a:pt x="271270" y="198312"/>
                </a:lnTo>
                <a:lnTo>
                  <a:pt x="210892" y="238802"/>
                </a:lnTo>
                <a:lnTo>
                  <a:pt x="150903" y="286363"/>
                </a:lnTo>
                <a:lnTo>
                  <a:pt x="90124" y="342035"/>
                </a:lnTo>
                <a:lnTo>
                  <a:pt x="63171" y="3790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1495046" y="3421761"/>
            <a:ext cx="284271" cy="221100"/>
            <a:chOff x="1495046" y="3421761"/>
            <a:chExt cx="284271" cy="221100"/>
          </a:xfrm>
        </p:grpSpPr>
        <p:sp>
          <p:nvSpPr>
            <p:cNvPr id="86" name="Freeform 85"/>
            <p:cNvSpPr/>
            <p:nvPr/>
          </p:nvSpPr>
          <p:spPr>
            <a:xfrm>
              <a:off x="1495046" y="3421761"/>
              <a:ext cx="242157" cy="30687"/>
            </a:xfrm>
            <a:custGeom>
              <a:avLst/>
              <a:gdLst/>
              <a:ahLst/>
              <a:cxnLst/>
              <a:rect l="0" t="0" r="0" b="0"/>
              <a:pathLst>
                <a:path w="242157" h="30687">
                  <a:moveTo>
                    <a:pt x="242156" y="0"/>
                  </a:moveTo>
                  <a:lnTo>
                    <a:pt x="188281" y="17959"/>
                  </a:lnTo>
                  <a:lnTo>
                    <a:pt x="140917" y="28547"/>
                  </a:lnTo>
                  <a:lnTo>
                    <a:pt x="92836" y="30686"/>
                  </a:lnTo>
                  <a:lnTo>
                    <a:pt x="35366" y="258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526632" y="3632331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209992" y="3119"/>
                  </a:lnTo>
                  <a:lnTo>
                    <a:pt x="157163" y="9065"/>
                  </a:lnTo>
                  <a:lnTo>
                    <a:pt x="96468" y="10240"/>
                  </a:lnTo>
                  <a:lnTo>
                    <a:pt x="44181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1768787" y="4874694"/>
            <a:ext cx="289747" cy="389555"/>
          </a:xfrm>
          <a:custGeom>
            <a:avLst/>
            <a:gdLst/>
            <a:ahLst/>
            <a:cxnLst/>
            <a:rect l="0" t="0" r="0" b="0"/>
            <a:pathLst>
              <a:path w="289747" h="389555">
                <a:moveTo>
                  <a:pt x="0" y="0"/>
                </a:moveTo>
                <a:lnTo>
                  <a:pt x="19151" y="16811"/>
                </a:lnTo>
                <a:lnTo>
                  <a:pt x="73218" y="49498"/>
                </a:lnTo>
                <a:lnTo>
                  <a:pt x="126279" y="72823"/>
                </a:lnTo>
                <a:lnTo>
                  <a:pt x="146201" y="81499"/>
                </a:lnTo>
                <a:lnTo>
                  <a:pt x="201015" y="111294"/>
                </a:lnTo>
                <a:lnTo>
                  <a:pt x="263298" y="140508"/>
                </a:lnTo>
                <a:lnTo>
                  <a:pt x="284308" y="149406"/>
                </a:lnTo>
                <a:lnTo>
                  <a:pt x="288974" y="154586"/>
                </a:lnTo>
                <a:lnTo>
                  <a:pt x="289746" y="160379"/>
                </a:lnTo>
                <a:lnTo>
                  <a:pt x="284364" y="173055"/>
                </a:lnTo>
                <a:lnTo>
                  <a:pt x="233417" y="229495"/>
                </a:lnTo>
                <a:lnTo>
                  <a:pt x="178217" y="285006"/>
                </a:lnTo>
                <a:lnTo>
                  <a:pt x="124080" y="339172"/>
                </a:lnTo>
                <a:lnTo>
                  <a:pt x="73700" y="3895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497544" y="178658"/>
            <a:ext cx="7377773" cy="695208"/>
            <a:chOff x="497544" y="178658"/>
            <a:chExt cx="7377773" cy="695208"/>
          </a:xfrm>
        </p:grpSpPr>
        <p:sp>
          <p:nvSpPr>
            <p:cNvPr id="2" name="Freeform 1"/>
            <p:cNvSpPr/>
            <p:nvPr/>
          </p:nvSpPr>
          <p:spPr>
            <a:xfrm>
              <a:off x="497544" y="178658"/>
              <a:ext cx="561453" cy="481925"/>
            </a:xfrm>
            <a:custGeom>
              <a:avLst/>
              <a:gdLst/>
              <a:ahLst/>
              <a:cxnLst/>
              <a:rect l="0" t="0" r="0" b="0"/>
              <a:pathLst>
                <a:path w="561453" h="481925">
                  <a:moveTo>
                    <a:pt x="249979" y="74025"/>
                  </a:moveTo>
                  <a:lnTo>
                    <a:pt x="255568" y="57258"/>
                  </a:lnTo>
                  <a:lnTo>
                    <a:pt x="252073" y="39667"/>
                  </a:lnTo>
                  <a:lnTo>
                    <a:pt x="241551" y="21320"/>
                  </a:lnTo>
                  <a:lnTo>
                    <a:pt x="225176" y="5367"/>
                  </a:lnTo>
                  <a:lnTo>
                    <a:pt x="215896" y="1347"/>
                  </a:lnTo>
                  <a:lnTo>
                    <a:pt x="196226" y="0"/>
                  </a:lnTo>
                  <a:lnTo>
                    <a:pt x="146598" y="9837"/>
                  </a:lnTo>
                  <a:lnTo>
                    <a:pt x="97973" y="33097"/>
                  </a:lnTo>
                  <a:lnTo>
                    <a:pt x="72749" y="56439"/>
                  </a:lnTo>
                  <a:lnTo>
                    <a:pt x="29034" y="114350"/>
                  </a:lnTo>
                  <a:lnTo>
                    <a:pt x="6424" y="177527"/>
                  </a:lnTo>
                  <a:lnTo>
                    <a:pt x="0" y="234544"/>
                  </a:lnTo>
                  <a:lnTo>
                    <a:pt x="3686" y="279124"/>
                  </a:lnTo>
                  <a:lnTo>
                    <a:pt x="22647" y="332864"/>
                  </a:lnTo>
                  <a:lnTo>
                    <a:pt x="37432" y="367527"/>
                  </a:lnTo>
                  <a:lnTo>
                    <a:pt x="77060" y="415706"/>
                  </a:lnTo>
                  <a:lnTo>
                    <a:pt x="135888" y="452755"/>
                  </a:lnTo>
                  <a:lnTo>
                    <a:pt x="196247" y="475480"/>
                  </a:lnTo>
                  <a:lnTo>
                    <a:pt x="252776" y="481924"/>
                  </a:lnTo>
                  <a:lnTo>
                    <a:pt x="313978" y="478244"/>
                  </a:lnTo>
                  <a:lnTo>
                    <a:pt x="372325" y="466520"/>
                  </a:lnTo>
                  <a:lnTo>
                    <a:pt x="417645" y="449819"/>
                  </a:lnTo>
                  <a:lnTo>
                    <a:pt x="478209" y="407955"/>
                  </a:lnTo>
                  <a:lnTo>
                    <a:pt x="528212" y="354580"/>
                  </a:lnTo>
                  <a:lnTo>
                    <a:pt x="551047" y="314430"/>
                  </a:lnTo>
                  <a:lnTo>
                    <a:pt x="561452" y="265489"/>
                  </a:lnTo>
                  <a:lnTo>
                    <a:pt x="558946" y="208354"/>
                  </a:lnTo>
                  <a:lnTo>
                    <a:pt x="550684" y="180131"/>
                  </a:lnTo>
                  <a:lnTo>
                    <a:pt x="511196" y="118370"/>
                  </a:lnTo>
                  <a:lnTo>
                    <a:pt x="479845" y="80666"/>
                  </a:lnTo>
                  <a:lnTo>
                    <a:pt x="419820" y="51258"/>
                  </a:lnTo>
                  <a:lnTo>
                    <a:pt x="360953" y="44182"/>
                  </a:lnTo>
                  <a:lnTo>
                    <a:pt x="302621" y="42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16020" y="480389"/>
              <a:ext cx="157929" cy="154509"/>
            </a:xfrm>
            <a:custGeom>
              <a:avLst/>
              <a:gdLst/>
              <a:ahLst/>
              <a:cxnLst/>
              <a:rect l="0" t="0" r="0" b="0"/>
              <a:pathLst>
                <a:path w="157929" h="154509">
                  <a:moveTo>
                    <a:pt x="0" y="77621"/>
                  </a:moveTo>
                  <a:lnTo>
                    <a:pt x="11179" y="88799"/>
                  </a:lnTo>
                  <a:lnTo>
                    <a:pt x="40433" y="150838"/>
                  </a:lnTo>
                  <a:lnTo>
                    <a:pt x="42164" y="154508"/>
                  </a:lnTo>
                  <a:lnTo>
                    <a:pt x="37847" y="149228"/>
                  </a:lnTo>
                  <a:lnTo>
                    <a:pt x="17481" y="91981"/>
                  </a:lnTo>
                  <a:lnTo>
                    <a:pt x="19858" y="68795"/>
                  </a:lnTo>
                  <a:lnTo>
                    <a:pt x="28713" y="47962"/>
                  </a:lnTo>
                  <a:lnTo>
                    <a:pt x="40448" y="30904"/>
                  </a:lnTo>
                  <a:lnTo>
                    <a:pt x="59701" y="18643"/>
                  </a:lnTo>
                  <a:lnTo>
                    <a:pt x="104600" y="1240"/>
                  </a:lnTo>
                  <a:lnTo>
                    <a:pt x="126038" y="0"/>
                  </a:lnTo>
                  <a:lnTo>
                    <a:pt x="157928" y="39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55389" y="334785"/>
              <a:ext cx="328647" cy="349709"/>
            </a:xfrm>
            <a:custGeom>
              <a:avLst/>
              <a:gdLst/>
              <a:ahLst/>
              <a:cxnLst/>
              <a:rect l="0" t="0" r="0" b="0"/>
              <a:pathLst>
                <a:path w="328647" h="349709">
                  <a:moveTo>
                    <a:pt x="87015" y="275867"/>
                  </a:moveTo>
                  <a:lnTo>
                    <a:pt x="84675" y="236180"/>
                  </a:lnTo>
                  <a:lnTo>
                    <a:pt x="75836" y="213775"/>
                  </a:lnTo>
                  <a:lnTo>
                    <a:pt x="67864" y="207566"/>
                  </a:lnTo>
                  <a:lnTo>
                    <a:pt x="46528" y="203787"/>
                  </a:lnTo>
                  <a:lnTo>
                    <a:pt x="36627" y="206757"/>
                  </a:lnTo>
                  <a:lnTo>
                    <a:pt x="19387" y="219415"/>
                  </a:lnTo>
                  <a:lnTo>
                    <a:pt x="7045" y="239859"/>
                  </a:lnTo>
                  <a:lnTo>
                    <a:pt x="0" y="263373"/>
                  </a:lnTo>
                  <a:lnTo>
                    <a:pt x="2611" y="296342"/>
                  </a:lnTo>
                  <a:lnTo>
                    <a:pt x="11963" y="327167"/>
                  </a:lnTo>
                  <a:lnTo>
                    <a:pt x="22853" y="343901"/>
                  </a:lnTo>
                  <a:lnTo>
                    <a:pt x="30202" y="348129"/>
                  </a:lnTo>
                  <a:lnTo>
                    <a:pt x="47727" y="349708"/>
                  </a:lnTo>
                  <a:lnTo>
                    <a:pt x="56143" y="346151"/>
                  </a:lnTo>
                  <a:lnTo>
                    <a:pt x="79167" y="324378"/>
                  </a:lnTo>
                  <a:lnTo>
                    <a:pt x="104789" y="285580"/>
                  </a:lnTo>
                  <a:lnTo>
                    <a:pt x="125187" y="232476"/>
                  </a:lnTo>
                  <a:lnTo>
                    <a:pt x="136452" y="180165"/>
                  </a:lnTo>
                  <a:lnTo>
                    <a:pt x="139024" y="124772"/>
                  </a:lnTo>
                  <a:lnTo>
                    <a:pt x="131127" y="68770"/>
                  </a:lnTo>
                  <a:lnTo>
                    <a:pt x="118302" y="15767"/>
                  </a:lnTo>
                  <a:lnTo>
                    <a:pt x="114892" y="4201"/>
                  </a:lnTo>
                  <a:lnTo>
                    <a:pt x="110279" y="0"/>
                  </a:lnTo>
                  <a:lnTo>
                    <a:pt x="104864" y="709"/>
                  </a:lnTo>
                  <a:lnTo>
                    <a:pt x="98914" y="4691"/>
                  </a:lnTo>
                  <a:lnTo>
                    <a:pt x="94948" y="12025"/>
                  </a:lnTo>
                  <a:lnTo>
                    <a:pt x="88582" y="60537"/>
                  </a:lnTo>
                  <a:lnTo>
                    <a:pt x="92913" y="114920"/>
                  </a:lnTo>
                  <a:lnTo>
                    <a:pt x="97799" y="176268"/>
                  </a:lnTo>
                  <a:lnTo>
                    <a:pt x="105678" y="226209"/>
                  </a:lnTo>
                  <a:lnTo>
                    <a:pt x="118820" y="282479"/>
                  </a:lnTo>
                  <a:lnTo>
                    <a:pt x="122257" y="294313"/>
                  </a:lnTo>
                  <a:lnTo>
                    <a:pt x="126887" y="299863"/>
                  </a:lnTo>
                  <a:lnTo>
                    <a:pt x="132313" y="301223"/>
                  </a:lnTo>
                  <a:lnTo>
                    <a:pt x="173049" y="287915"/>
                  </a:lnTo>
                  <a:lnTo>
                    <a:pt x="235742" y="259223"/>
                  </a:lnTo>
                  <a:lnTo>
                    <a:pt x="288012" y="241341"/>
                  </a:lnTo>
                  <a:lnTo>
                    <a:pt x="312047" y="227767"/>
                  </a:lnTo>
                  <a:lnTo>
                    <a:pt x="326629" y="210036"/>
                  </a:lnTo>
                  <a:lnTo>
                    <a:pt x="328646" y="201564"/>
                  </a:lnTo>
                  <a:lnTo>
                    <a:pt x="327651" y="193576"/>
                  </a:lnTo>
                  <a:lnTo>
                    <a:pt x="324648" y="185912"/>
                  </a:lnTo>
                  <a:lnTo>
                    <a:pt x="311953" y="174276"/>
                  </a:lnTo>
                  <a:lnTo>
                    <a:pt x="303654" y="169535"/>
                  </a:lnTo>
                  <a:lnTo>
                    <a:pt x="285074" y="167387"/>
                  </a:lnTo>
                  <a:lnTo>
                    <a:pt x="244551" y="175540"/>
                  </a:lnTo>
                  <a:lnTo>
                    <a:pt x="218830" y="190639"/>
                  </a:lnTo>
                  <a:lnTo>
                    <a:pt x="206821" y="206403"/>
                  </a:lnTo>
                  <a:lnTo>
                    <a:pt x="201980" y="215519"/>
                  </a:lnTo>
                  <a:lnTo>
                    <a:pt x="199722" y="238128"/>
                  </a:lnTo>
                  <a:lnTo>
                    <a:pt x="203787" y="262604"/>
                  </a:lnTo>
                  <a:lnTo>
                    <a:pt x="219230" y="294944"/>
                  </a:lnTo>
                  <a:lnTo>
                    <a:pt x="231955" y="312032"/>
                  </a:lnTo>
                  <a:lnTo>
                    <a:pt x="257862" y="329217"/>
                  </a:lnTo>
                  <a:lnTo>
                    <a:pt x="297585" y="3495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64838" y="505367"/>
              <a:ext cx="130292" cy="183430"/>
            </a:xfrm>
            <a:custGeom>
              <a:avLst/>
              <a:gdLst/>
              <a:ahLst/>
              <a:cxnLst/>
              <a:rect l="0" t="0" r="0" b="0"/>
              <a:pathLst>
                <a:path w="130292" h="183430">
                  <a:moveTo>
                    <a:pt x="3949" y="84228"/>
                  </a:moveTo>
                  <a:lnTo>
                    <a:pt x="3949" y="138373"/>
                  </a:lnTo>
                  <a:lnTo>
                    <a:pt x="6289" y="163275"/>
                  </a:lnTo>
                  <a:lnTo>
                    <a:pt x="15127" y="182141"/>
                  </a:lnTo>
                  <a:lnTo>
                    <a:pt x="17251" y="183429"/>
                  </a:lnTo>
                  <a:lnTo>
                    <a:pt x="16490" y="172381"/>
                  </a:lnTo>
                  <a:lnTo>
                    <a:pt x="0" y="109645"/>
                  </a:lnTo>
                  <a:lnTo>
                    <a:pt x="959" y="69402"/>
                  </a:lnTo>
                  <a:lnTo>
                    <a:pt x="8859" y="48003"/>
                  </a:lnTo>
                  <a:lnTo>
                    <a:pt x="14242" y="39021"/>
                  </a:lnTo>
                  <a:lnTo>
                    <a:pt x="29580" y="25922"/>
                  </a:lnTo>
                  <a:lnTo>
                    <a:pt x="68024" y="7980"/>
                  </a:lnTo>
                  <a:lnTo>
                    <a:pt x="1302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27057" y="255489"/>
              <a:ext cx="205027" cy="418335"/>
            </a:xfrm>
            <a:custGeom>
              <a:avLst/>
              <a:gdLst/>
              <a:ahLst/>
              <a:cxnLst/>
              <a:rect l="0" t="0" r="0" b="0"/>
              <a:pathLst>
                <a:path w="205027" h="418335">
                  <a:moveTo>
                    <a:pt x="57627" y="418334"/>
                  </a:moveTo>
                  <a:lnTo>
                    <a:pt x="46174" y="369404"/>
                  </a:lnTo>
                  <a:lnTo>
                    <a:pt x="38467" y="310273"/>
                  </a:lnTo>
                  <a:lnTo>
                    <a:pt x="31543" y="262054"/>
                  </a:lnTo>
                  <a:lnTo>
                    <a:pt x="22082" y="210722"/>
                  </a:lnTo>
                  <a:lnTo>
                    <a:pt x="9575" y="149380"/>
                  </a:lnTo>
                  <a:lnTo>
                    <a:pt x="2772" y="92203"/>
                  </a:lnTo>
                  <a:lnTo>
                    <a:pt x="0" y="78081"/>
                  </a:lnTo>
                  <a:lnTo>
                    <a:pt x="3159" y="56151"/>
                  </a:lnTo>
                  <a:lnTo>
                    <a:pt x="18091" y="30651"/>
                  </a:lnTo>
                  <a:lnTo>
                    <a:pt x="31866" y="16743"/>
                  </a:lnTo>
                  <a:lnTo>
                    <a:pt x="49687" y="6663"/>
                  </a:lnTo>
                  <a:lnTo>
                    <a:pt x="90629" y="0"/>
                  </a:lnTo>
                  <a:lnTo>
                    <a:pt x="147291" y="6154"/>
                  </a:lnTo>
                  <a:lnTo>
                    <a:pt x="205026" y="182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00455" y="526424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15236" y="3120"/>
                  </a:lnTo>
                  <a:lnTo>
                    <a:pt x="54690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11026" y="473782"/>
              <a:ext cx="115814" cy="196339"/>
            </a:xfrm>
            <a:custGeom>
              <a:avLst/>
              <a:gdLst/>
              <a:ahLst/>
              <a:cxnLst/>
              <a:rect l="0" t="0" r="0" b="0"/>
              <a:pathLst>
                <a:path w="115814" h="196339">
                  <a:moveTo>
                    <a:pt x="0" y="84228"/>
                  </a:moveTo>
                  <a:lnTo>
                    <a:pt x="3119" y="126920"/>
                  </a:lnTo>
                  <a:lnTo>
                    <a:pt x="19128" y="177891"/>
                  </a:lnTo>
                  <a:lnTo>
                    <a:pt x="31923" y="196338"/>
                  </a:lnTo>
                  <a:lnTo>
                    <a:pt x="17360" y="165195"/>
                  </a:lnTo>
                  <a:lnTo>
                    <a:pt x="8308" y="107051"/>
                  </a:lnTo>
                  <a:lnTo>
                    <a:pt x="4862" y="85013"/>
                  </a:lnTo>
                  <a:lnTo>
                    <a:pt x="7230" y="63520"/>
                  </a:lnTo>
                  <a:lnTo>
                    <a:pt x="15301" y="45389"/>
                  </a:lnTo>
                  <a:lnTo>
                    <a:pt x="20729" y="37278"/>
                  </a:lnTo>
                  <a:lnTo>
                    <a:pt x="36119" y="25147"/>
                  </a:lnTo>
                  <a:lnTo>
                    <a:pt x="83655" y="521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73771" y="505367"/>
              <a:ext cx="160728" cy="147498"/>
            </a:xfrm>
            <a:custGeom>
              <a:avLst/>
              <a:gdLst/>
              <a:ahLst/>
              <a:cxnLst/>
              <a:rect l="0" t="0" r="0" b="0"/>
              <a:pathLst>
                <a:path w="160728" h="147498">
                  <a:moveTo>
                    <a:pt x="110996" y="31586"/>
                  </a:moveTo>
                  <a:lnTo>
                    <a:pt x="99817" y="20407"/>
                  </a:lnTo>
                  <a:lnTo>
                    <a:pt x="91845" y="18284"/>
                  </a:lnTo>
                  <a:lnTo>
                    <a:pt x="70509" y="19045"/>
                  </a:lnTo>
                  <a:lnTo>
                    <a:pt x="37778" y="31640"/>
                  </a:lnTo>
                  <a:lnTo>
                    <a:pt x="11443" y="50189"/>
                  </a:lnTo>
                  <a:lnTo>
                    <a:pt x="2409" y="69880"/>
                  </a:lnTo>
                  <a:lnTo>
                    <a:pt x="0" y="81682"/>
                  </a:lnTo>
                  <a:lnTo>
                    <a:pt x="1904" y="93059"/>
                  </a:lnTo>
                  <a:lnTo>
                    <a:pt x="13377" y="115059"/>
                  </a:lnTo>
                  <a:lnTo>
                    <a:pt x="39568" y="141587"/>
                  </a:lnTo>
                  <a:lnTo>
                    <a:pt x="50509" y="145864"/>
                  </a:lnTo>
                  <a:lnTo>
                    <a:pt x="75144" y="147497"/>
                  </a:lnTo>
                  <a:lnTo>
                    <a:pt x="109732" y="141839"/>
                  </a:lnTo>
                  <a:lnTo>
                    <a:pt x="128371" y="129720"/>
                  </a:lnTo>
                  <a:lnTo>
                    <a:pt x="143285" y="112636"/>
                  </a:lnTo>
                  <a:lnTo>
                    <a:pt x="153812" y="93344"/>
                  </a:lnTo>
                  <a:lnTo>
                    <a:pt x="160727" y="57164"/>
                  </a:lnTo>
                  <a:lnTo>
                    <a:pt x="156105" y="36715"/>
                  </a:lnTo>
                  <a:lnTo>
                    <a:pt x="1320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00580" y="531996"/>
              <a:ext cx="308598" cy="162885"/>
            </a:xfrm>
            <a:custGeom>
              <a:avLst/>
              <a:gdLst/>
              <a:ahLst/>
              <a:cxnLst/>
              <a:rect l="0" t="0" r="0" b="0"/>
              <a:pathLst>
                <a:path w="308598" h="162885">
                  <a:moveTo>
                    <a:pt x="0" y="26014"/>
                  </a:moveTo>
                  <a:lnTo>
                    <a:pt x="16789" y="88294"/>
                  </a:lnTo>
                  <a:lnTo>
                    <a:pt x="19792" y="119207"/>
                  </a:lnTo>
                  <a:lnTo>
                    <a:pt x="20495" y="111497"/>
                  </a:lnTo>
                  <a:lnTo>
                    <a:pt x="12650" y="60668"/>
                  </a:lnTo>
                  <a:lnTo>
                    <a:pt x="13811" y="33227"/>
                  </a:lnTo>
                  <a:lnTo>
                    <a:pt x="22126" y="13232"/>
                  </a:lnTo>
                  <a:lnTo>
                    <a:pt x="29959" y="6964"/>
                  </a:lnTo>
                  <a:lnTo>
                    <a:pt x="51140" y="0"/>
                  </a:lnTo>
                  <a:lnTo>
                    <a:pt x="73032" y="3144"/>
                  </a:lnTo>
                  <a:lnTo>
                    <a:pt x="93290" y="13510"/>
                  </a:lnTo>
                  <a:lnTo>
                    <a:pt x="132706" y="58726"/>
                  </a:lnTo>
                  <a:lnTo>
                    <a:pt x="148635" y="89519"/>
                  </a:lnTo>
                  <a:lnTo>
                    <a:pt x="149393" y="94087"/>
                  </a:lnTo>
                  <a:lnTo>
                    <a:pt x="147558" y="94792"/>
                  </a:lnTo>
                  <a:lnTo>
                    <a:pt x="143996" y="92923"/>
                  </a:lnTo>
                  <a:lnTo>
                    <a:pt x="140037" y="78368"/>
                  </a:lnTo>
                  <a:lnTo>
                    <a:pt x="138982" y="67936"/>
                  </a:lnTo>
                  <a:lnTo>
                    <a:pt x="144048" y="46985"/>
                  </a:lnTo>
                  <a:lnTo>
                    <a:pt x="148675" y="36485"/>
                  </a:lnTo>
                  <a:lnTo>
                    <a:pt x="163174" y="21699"/>
                  </a:lnTo>
                  <a:lnTo>
                    <a:pt x="171954" y="16118"/>
                  </a:lnTo>
                  <a:lnTo>
                    <a:pt x="194187" y="13037"/>
                  </a:lnTo>
                  <a:lnTo>
                    <a:pt x="218497" y="16737"/>
                  </a:lnTo>
                  <a:lnTo>
                    <a:pt x="250743" y="31974"/>
                  </a:lnTo>
                  <a:lnTo>
                    <a:pt x="275636" y="52476"/>
                  </a:lnTo>
                  <a:lnTo>
                    <a:pt x="296659" y="80258"/>
                  </a:lnTo>
                  <a:lnTo>
                    <a:pt x="306544" y="100425"/>
                  </a:lnTo>
                  <a:lnTo>
                    <a:pt x="308597" y="124206"/>
                  </a:lnTo>
                  <a:lnTo>
                    <a:pt x="305327" y="1628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42037" y="189512"/>
              <a:ext cx="16596" cy="568540"/>
            </a:xfrm>
            <a:custGeom>
              <a:avLst/>
              <a:gdLst/>
              <a:ahLst/>
              <a:cxnLst/>
              <a:rect l="0" t="0" r="0" b="0"/>
              <a:pathLst>
                <a:path w="16596" h="568540">
                  <a:moveTo>
                    <a:pt x="16595" y="0"/>
                  </a:moveTo>
                  <a:lnTo>
                    <a:pt x="8261" y="60384"/>
                  </a:lnTo>
                  <a:lnTo>
                    <a:pt x="6716" y="121227"/>
                  </a:lnTo>
                  <a:lnTo>
                    <a:pt x="6259" y="181759"/>
                  </a:lnTo>
                  <a:lnTo>
                    <a:pt x="6104" y="244134"/>
                  </a:lnTo>
                  <a:lnTo>
                    <a:pt x="6077" y="304093"/>
                  </a:lnTo>
                  <a:lnTo>
                    <a:pt x="6070" y="356954"/>
                  </a:lnTo>
                  <a:lnTo>
                    <a:pt x="6067" y="419020"/>
                  </a:lnTo>
                  <a:lnTo>
                    <a:pt x="6066" y="478094"/>
                  </a:lnTo>
                  <a:lnTo>
                    <a:pt x="0" y="532476"/>
                  </a:lnTo>
                  <a:lnTo>
                    <a:pt x="6066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00746" y="455978"/>
              <a:ext cx="200512" cy="238903"/>
            </a:xfrm>
            <a:custGeom>
              <a:avLst/>
              <a:gdLst/>
              <a:ahLst/>
              <a:cxnLst/>
              <a:rect l="0" t="0" r="0" b="0"/>
              <a:pathLst>
                <a:path w="200512" h="238903">
                  <a:moveTo>
                    <a:pt x="0" y="165203"/>
                  </a:moveTo>
                  <a:lnTo>
                    <a:pt x="53875" y="137692"/>
                  </a:lnTo>
                  <a:lnTo>
                    <a:pt x="117091" y="114950"/>
                  </a:lnTo>
                  <a:lnTo>
                    <a:pt x="163162" y="90589"/>
                  </a:lnTo>
                  <a:lnTo>
                    <a:pt x="187944" y="67056"/>
                  </a:lnTo>
                  <a:lnTo>
                    <a:pt x="195486" y="57658"/>
                  </a:lnTo>
                  <a:lnTo>
                    <a:pt x="199344" y="47883"/>
                  </a:lnTo>
                  <a:lnTo>
                    <a:pt x="200511" y="27663"/>
                  </a:lnTo>
                  <a:lnTo>
                    <a:pt x="195675" y="19697"/>
                  </a:lnTo>
                  <a:lnTo>
                    <a:pt x="177824" y="7727"/>
                  </a:lnTo>
                  <a:lnTo>
                    <a:pt x="141466" y="0"/>
                  </a:lnTo>
                  <a:lnTo>
                    <a:pt x="117856" y="4432"/>
                  </a:lnTo>
                  <a:lnTo>
                    <a:pt x="95664" y="15370"/>
                  </a:lnTo>
                  <a:lnTo>
                    <a:pt x="65779" y="41259"/>
                  </a:lnTo>
                  <a:lnTo>
                    <a:pt x="53412" y="60984"/>
                  </a:lnTo>
                  <a:lnTo>
                    <a:pt x="45461" y="97408"/>
                  </a:lnTo>
                  <a:lnTo>
                    <a:pt x="48695" y="137837"/>
                  </a:lnTo>
                  <a:lnTo>
                    <a:pt x="68673" y="185014"/>
                  </a:lnTo>
                  <a:lnTo>
                    <a:pt x="81604" y="206763"/>
                  </a:lnTo>
                  <a:lnTo>
                    <a:pt x="98270" y="221889"/>
                  </a:lnTo>
                  <a:lnTo>
                    <a:pt x="118544" y="231341"/>
                  </a:lnTo>
                  <a:lnTo>
                    <a:pt x="166569" y="237409"/>
                  </a:lnTo>
                  <a:lnTo>
                    <a:pt x="200041" y="2389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92719" y="513326"/>
              <a:ext cx="234453" cy="181555"/>
            </a:xfrm>
            <a:custGeom>
              <a:avLst/>
              <a:gdLst/>
              <a:ahLst/>
              <a:cxnLst/>
              <a:rect l="0" t="0" r="0" b="0"/>
              <a:pathLst>
                <a:path w="234453" h="181555">
                  <a:moveTo>
                    <a:pt x="108110" y="86798"/>
                  </a:moveTo>
                  <a:lnTo>
                    <a:pt x="123751" y="68817"/>
                  </a:lnTo>
                  <a:lnTo>
                    <a:pt x="131829" y="51900"/>
                  </a:lnTo>
                  <a:lnTo>
                    <a:pt x="133080" y="32683"/>
                  </a:lnTo>
                  <a:lnTo>
                    <a:pt x="131776" y="22646"/>
                  </a:lnTo>
                  <a:lnTo>
                    <a:pt x="127396" y="14784"/>
                  </a:lnTo>
                  <a:lnTo>
                    <a:pt x="113172" y="2929"/>
                  </a:lnTo>
                  <a:lnTo>
                    <a:pt x="92032" y="0"/>
                  </a:lnTo>
                  <a:lnTo>
                    <a:pt x="68208" y="3767"/>
                  </a:lnTo>
                  <a:lnTo>
                    <a:pt x="45922" y="13241"/>
                  </a:lnTo>
                  <a:lnTo>
                    <a:pt x="27439" y="31489"/>
                  </a:lnTo>
                  <a:lnTo>
                    <a:pt x="6998" y="68070"/>
                  </a:lnTo>
                  <a:lnTo>
                    <a:pt x="0" y="94852"/>
                  </a:lnTo>
                  <a:lnTo>
                    <a:pt x="789" y="122353"/>
                  </a:lnTo>
                  <a:lnTo>
                    <a:pt x="13400" y="158554"/>
                  </a:lnTo>
                  <a:lnTo>
                    <a:pt x="22743" y="166221"/>
                  </a:lnTo>
                  <a:lnTo>
                    <a:pt x="48722" y="174739"/>
                  </a:lnTo>
                  <a:lnTo>
                    <a:pt x="61499" y="172332"/>
                  </a:lnTo>
                  <a:lnTo>
                    <a:pt x="85054" y="157178"/>
                  </a:lnTo>
                  <a:lnTo>
                    <a:pt x="112457" y="127928"/>
                  </a:lnTo>
                  <a:lnTo>
                    <a:pt x="121741" y="104298"/>
                  </a:lnTo>
                  <a:lnTo>
                    <a:pt x="124216" y="91446"/>
                  </a:lnTo>
                  <a:lnTo>
                    <a:pt x="128206" y="85217"/>
                  </a:lnTo>
                  <a:lnTo>
                    <a:pt x="133206" y="83404"/>
                  </a:lnTo>
                  <a:lnTo>
                    <a:pt x="138878" y="84536"/>
                  </a:lnTo>
                  <a:lnTo>
                    <a:pt x="151420" y="98271"/>
                  </a:lnTo>
                  <a:lnTo>
                    <a:pt x="186646" y="147754"/>
                  </a:lnTo>
                  <a:lnTo>
                    <a:pt x="234452" y="181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68900" y="494839"/>
              <a:ext cx="180144" cy="181779"/>
            </a:xfrm>
            <a:custGeom>
              <a:avLst/>
              <a:gdLst/>
              <a:ahLst/>
              <a:cxnLst/>
              <a:rect l="0" t="0" r="0" b="0"/>
              <a:pathLst>
                <a:path w="180144" h="181779">
                  <a:moveTo>
                    <a:pt x="126726" y="0"/>
                  </a:moveTo>
                  <a:lnTo>
                    <a:pt x="72582" y="3119"/>
                  </a:lnTo>
                  <a:lnTo>
                    <a:pt x="23225" y="14654"/>
                  </a:lnTo>
                  <a:lnTo>
                    <a:pt x="14441" y="20298"/>
                  </a:lnTo>
                  <a:lnTo>
                    <a:pt x="1563" y="35927"/>
                  </a:lnTo>
                  <a:lnTo>
                    <a:pt x="0" y="43839"/>
                  </a:lnTo>
                  <a:lnTo>
                    <a:pt x="1298" y="51453"/>
                  </a:lnTo>
                  <a:lnTo>
                    <a:pt x="4503" y="58868"/>
                  </a:lnTo>
                  <a:lnTo>
                    <a:pt x="20542" y="73347"/>
                  </a:lnTo>
                  <a:lnTo>
                    <a:pt x="55880" y="91532"/>
                  </a:lnTo>
                  <a:lnTo>
                    <a:pt x="115187" y="111879"/>
                  </a:lnTo>
                  <a:lnTo>
                    <a:pt x="146314" y="123876"/>
                  </a:lnTo>
                  <a:lnTo>
                    <a:pt x="163118" y="135385"/>
                  </a:lnTo>
                  <a:lnTo>
                    <a:pt x="175266" y="151418"/>
                  </a:lnTo>
                  <a:lnTo>
                    <a:pt x="180143" y="160607"/>
                  </a:lnTo>
                  <a:lnTo>
                    <a:pt x="178716" y="167902"/>
                  </a:lnTo>
                  <a:lnTo>
                    <a:pt x="173084" y="173936"/>
                  </a:lnTo>
                  <a:lnTo>
                    <a:pt x="164651" y="179128"/>
                  </a:lnTo>
                  <a:lnTo>
                    <a:pt x="142802" y="181778"/>
                  </a:lnTo>
                  <a:lnTo>
                    <a:pt x="84173" y="172117"/>
                  </a:lnTo>
                  <a:lnTo>
                    <a:pt x="3197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453554" y="263212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0723" y="174761"/>
                  </a:lnTo>
                  <a:lnTo>
                    <a:pt x="19465" y="236660"/>
                  </a:lnTo>
                  <a:lnTo>
                    <a:pt x="27978" y="286693"/>
                  </a:lnTo>
                  <a:lnTo>
                    <a:pt x="31686" y="337240"/>
                  </a:lnTo>
                  <a:lnTo>
                    <a:pt x="46099" y="398740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58798" y="431668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4067" y="0"/>
                  </a:lnTo>
                  <a:lnTo>
                    <a:pt x="142509" y="0"/>
                  </a:lnTo>
                  <a:lnTo>
                    <a:pt x="79016" y="7236"/>
                  </a:lnTo>
                  <a:lnTo>
                    <a:pt x="2765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43191" y="305326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20" y="173425"/>
                  </a:lnTo>
                  <a:lnTo>
                    <a:pt x="14655" y="228449"/>
                  </a:lnTo>
                  <a:lnTo>
                    <a:pt x="20962" y="287584"/>
                  </a:lnTo>
                  <a:lnTo>
                    <a:pt x="29141" y="335487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06321" y="421139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46185" y="7236"/>
                  </a:lnTo>
                  <a:lnTo>
                    <a:pt x="186843" y="12998"/>
                  </a:lnTo>
                  <a:lnTo>
                    <a:pt x="136079" y="18669"/>
                  </a:lnTo>
                  <a:lnTo>
                    <a:pt x="83993" y="23469"/>
                  </a:lnTo>
                  <a:lnTo>
                    <a:pt x="25170" y="355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16413" y="484310"/>
              <a:ext cx="211280" cy="193708"/>
            </a:xfrm>
            <a:custGeom>
              <a:avLst/>
              <a:gdLst/>
              <a:ahLst/>
              <a:cxnLst/>
              <a:rect l="0" t="0" r="0" b="0"/>
              <a:pathLst>
                <a:path w="211280" h="193708">
                  <a:moveTo>
                    <a:pt x="121576" y="31586"/>
                  </a:moveTo>
                  <a:lnTo>
                    <a:pt x="78885" y="34705"/>
                  </a:lnTo>
                  <a:lnTo>
                    <a:pt x="47706" y="46158"/>
                  </a:lnTo>
                  <a:lnTo>
                    <a:pt x="11318" y="70989"/>
                  </a:lnTo>
                  <a:lnTo>
                    <a:pt x="2383" y="93942"/>
                  </a:lnTo>
                  <a:lnTo>
                    <a:pt x="0" y="108252"/>
                  </a:lnTo>
                  <a:lnTo>
                    <a:pt x="3592" y="130390"/>
                  </a:lnTo>
                  <a:lnTo>
                    <a:pt x="18768" y="156008"/>
                  </a:lnTo>
                  <a:lnTo>
                    <a:pt x="32600" y="169943"/>
                  </a:lnTo>
                  <a:lnTo>
                    <a:pt x="61288" y="184365"/>
                  </a:lnTo>
                  <a:lnTo>
                    <a:pt x="97734" y="193707"/>
                  </a:lnTo>
                  <a:lnTo>
                    <a:pt x="142083" y="187569"/>
                  </a:lnTo>
                  <a:lnTo>
                    <a:pt x="162276" y="180460"/>
                  </a:lnTo>
                  <a:lnTo>
                    <a:pt x="186798" y="162134"/>
                  </a:lnTo>
                  <a:lnTo>
                    <a:pt x="201646" y="144590"/>
                  </a:lnTo>
                  <a:lnTo>
                    <a:pt x="209806" y="118855"/>
                  </a:lnTo>
                  <a:lnTo>
                    <a:pt x="211279" y="77720"/>
                  </a:lnTo>
                  <a:lnTo>
                    <a:pt x="209454" y="65852"/>
                  </a:lnTo>
                  <a:lnTo>
                    <a:pt x="198068" y="43306"/>
                  </a:lnTo>
                  <a:lnTo>
                    <a:pt x="181309" y="23927"/>
                  </a:lnTo>
                  <a:lnTo>
                    <a:pt x="1426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87489" y="467915"/>
              <a:ext cx="241612" cy="405951"/>
            </a:xfrm>
            <a:custGeom>
              <a:avLst/>
              <a:gdLst/>
              <a:ahLst/>
              <a:cxnLst/>
              <a:rect l="0" t="0" r="0" b="0"/>
              <a:pathLst>
                <a:path w="241612" h="405951">
                  <a:moveTo>
                    <a:pt x="182210" y="58509"/>
                  </a:moveTo>
                  <a:lnTo>
                    <a:pt x="182210" y="36153"/>
                  </a:lnTo>
                  <a:lnTo>
                    <a:pt x="175971" y="18937"/>
                  </a:lnTo>
                  <a:lnTo>
                    <a:pt x="171032" y="11071"/>
                  </a:lnTo>
                  <a:lnTo>
                    <a:pt x="163060" y="5827"/>
                  </a:lnTo>
                  <a:lnTo>
                    <a:pt x="141724" y="0"/>
                  </a:lnTo>
                  <a:lnTo>
                    <a:pt x="108993" y="2309"/>
                  </a:lnTo>
                  <a:lnTo>
                    <a:pt x="60426" y="21975"/>
                  </a:lnTo>
                  <a:lnTo>
                    <a:pt x="18326" y="55272"/>
                  </a:lnTo>
                  <a:lnTo>
                    <a:pt x="2111" y="81727"/>
                  </a:lnTo>
                  <a:lnTo>
                    <a:pt x="0" y="101584"/>
                  </a:lnTo>
                  <a:lnTo>
                    <a:pt x="8178" y="142927"/>
                  </a:lnTo>
                  <a:lnTo>
                    <a:pt x="23280" y="168790"/>
                  </a:lnTo>
                  <a:lnTo>
                    <a:pt x="42165" y="180832"/>
                  </a:lnTo>
                  <a:lnTo>
                    <a:pt x="53751" y="185682"/>
                  </a:lnTo>
                  <a:lnTo>
                    <a:pt x="64986" y="186575"/>
                  </a:lnTo>
                  <a:lnTo>
                    <a:pt x="86827" y="181328"/>
                  </a:lnTo>
                  <a:lnTo>
                    <a:pt x="128274" y="158896"/>
                  </a:lnTo>
                  <a:lnTo>
                    <a:pt x="144981" y="145629"/>
                  </a:lnTo>
                  <a:lnTo>
                    <a:pt x="157085" y="125695"/>
                  </a:lnTo>
                  <a:lnTo>
                    <a:pt x="174387" y="80359"/>
                  </a:lnTo>
                  <a:lnTo>
                    <a:pt x="178165" y="76586"/>
                  </a:lnTo>
                  <a:lnTo>
                    <a:pt x="181853" y="77579"/>
                  </a:lnTo>
                  <a:lnTo>
                    <a:pt x="185482" y="81751"/>
                  </a:lnTo>
                  <a:lnTo>
                    <a:pt x="206755" y="142390"/>
                  </a:lnTo>
                  <a:lnTo>
                    <a:pt x="228046" y="200424"/>
                  </a:lnTo>
                  <a:lnTo>
                    <a:pt x="241611" y="258161"/>
                  </a:lnTo>
                  <a:lnTo>
                    <a:pt x="241145" y="297430"/>
                  </a:lnTo>
                  <a:lnTo>
                    <a:pt x="235309" y="319114"/>
                  </a:lnTo>
                  <a:lnTo>
                    <a:pt x="224917" y="336551"/>
                  </a:lnTo>
                  <a:lnTo>
                    <a:pt x="200323" y="359521"/>
                  </a:lnTo>
                  <a:lnTo>
                    <a:pt x="177782" y="367767"/>
                  </a:lnTo>
                  <a:lnTo>
                    <a:pt x="118673" y="380731"/>
                  </a:lnTo>
                  <a:lnTo>
                    <a:pt x="57437" y="389934"/>
                  </a:lnTo>
                  <a:lnTo>
                    <a:pt x="3226" y="4059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96041" y="463253"/>
              <a:ext cx="147400" cy="192071"/>
            </a:xfrm>
            <a:custGeom>
              <a:avLst/>
              <a:gdLst/>
              <a:ahLst/>
              <a:cxnLst/>
              <a:rect l="0" t="0" r="0" b="0"/>
              <a:pathLst>
                <a:path w="147400" h="192071">
                  <a:moveTo>
                    <a:pt x="0" y="63171"/>
                  </a:moveTo>
                  <a:lnTo>
                    <a:pt x="3119" y="105863"/>
                  </a:lnTo>
                  <a:lnTo>
                    <a:pt x="25194" y="165240"/>
                  </a:lnTo>
                  <a:lnTo>
                    <a:pt x="35411" y="192070"/>
                  </a:lnTo>
                  <a:lnTo>
                    <a:pt x="23579" y="139461"/>
                  </a:lnTo>
                  <a:lnTo>
                    <a:pt x="27145" y="81231"/>
                  </a:lnTo>
                  <a:lnTo>
                    <a:pt x="35859" y="44346"/>
                  </a:lnTo>
                  <a:lnTo>
                    <a:pt x="41454" y="35413"/>
                  </a:lnTo>
                  <a:lnTo>
                    <a:pt x="57028" y="22368"/>
                  </a:lnTo>
                  <a:lnTo>
                    <a:pt x="85528" y="844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505808" y="469236"/>
              <a:ext cx="148248" cy="194060"/>
            </a:xfrm>
            <a:custGeom>
              <a:avLst/>
              <a:gdLst/>
              <a:ahLst/>
              <a:cxnLst/>
              <a:rect l="0" t="0" r="0" b="0"/>
              <a:pathLst>
                <a:path w="148248" h="194060">
                  <a:moveTo>
                    <a:pt x="21861" y="78245"/>
                  </a:moveTo>
                  <a:lnTo>
                    <a:pt x="80477" y="87310"/>
                  </a:lnTo>
                  <a:lnTo>
                    <a:pt x="115267" y="82751"/>
                  </a:lnTo>
                  <a:lnTo>
                    <a:pt x="142213" y="68402"/>
                  </a:lnTo>
                  <a:lnTo>
                    <a:pt x="146549" y="61155"/>
                  </a:lnTo>
                  <a:lnTo>
                    <a:pt x="148247" y="43743"/>
                  </a:lnTo>
                  <a:lnTo>
                    <a:pt x="138863" y="24307"/>
                  </a:lnTo>
                  <a:lnTo>
                    <a:pt x="131448" y="14210"/>
                  </a:lnTo>
                  <a:lnTo>
                    <a:pt x="120655" y="7479"/>
                  </a:lnTo>
                  <a:lnTo>
                    <a:pt x="93065" y="0"/>
                  </a:lnTo>
                  <a:lnTo>
                    <a:pt x="55826" y="1379"/>
                  </a:lnTo>
                  <a:lnTo>
                    <a:pt x="36567" y="12497"/>
                  </a:lnTo>
                  <a:lnTo>
                    <a:pt x="12569" y="41607"/>
                  </a:lnTo>
                  <a:lnTo>
                    <a:pt x="5137" y="53820"/>
                  </a:lnTo>
                  <a:lnTo>
                    <a:pt x="0" y="79868"/>
                  </a:lnTo>
                  <a:lnTo>
                    <a:pt x="6234" y="129129"/>
                  </a:lnTo>
                  <a:lnTo>
                    <a:pt x="18424" y="148043"/>
                  </a:lnTo>
                  <a:lnTo>
                    <a:pt x="48139" y="171846"/>
                  </a:lnTo>
                  <a:lnTo>
                    <a:pt x="80339" y="187477"/>
                  </a:lnTo>
                  <a:lnTo>
                    <a:pt x="106088" y="194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32958" y="500964"/>
              <a:ext cx="205323" cy="172860"/>
            </a:xfrm>
            <a:custGeom>
              <a:avLst/>
              <a:gdLst/>
              <a:ahLst/>
              <a:cxnLst/>
              <a:rect l="0" t="0" r="0" b="0"/>
              <a:pathLst>
                <a:path w="205323" h="172860">
                  <a:moveTo>
                    <a:pt x="110565" y="67574"/>
                  </a:moveTo>
                  <a:lnTo>
                    <a:pt x="95911" y="14547"/>
                  </a:lnTo>
                  <a:lnTo>
                    <a:pt x="89097" y="7656"/>
                  </a:lnTo>
                  <a:lnTo>
                    <a:pt x="69049" y="0"/>
                  </a:lnTo>
                  <a:lnTo>
                    <a:pt x="47660" y="2836"/>
                  </a:lnTo>
                  <a:lnTo>
                    <a:pt x="37043" y="6868"/>
                  </a:lnTo>
                  <a:lnTo>
                    <a:pt x="19007" y="23826"/>
                  </a:lnTo>
                  <a:lnTo>
                    <a:pt x="10922" y="34899"/>
                  </a:lnTo>
                  <a:lnTo>
                    <a:pt x="1939" y="62801"/>
                  </a:lnTo>
                  <a:lnTo>
                    <a:pt x="0" y="108274"/>
                  </a:lnTo>
                  <a:lnTo>
                    <a:pt x="5273" y="134796"/>
                  </a:lnTo>
                  <a:lnTo>
                    <a:pt x="15416" y="154383"/>
                  </a:lnTo>
                  <a:lnTo>
                    <a:pt x="23735" y="160541"/>
                  </a:lnTo>
                  <a:lnTo>
                    <a:pt x="45458" y="167385"/>
                  </a:lnTo>
                  <a:lnTo>
                    <a:pt x="55462" y="166870"/>
                  </a:lnTo>
                  <a:lnTo>
                    <a:pt x="72817" y="160059"/>
                  </a:lnTo>
                  <a:lnTo>
                    <a:pt x="95741" y="143070"/>
                  </a:lnTo>
                  <a:lnTo>
                    <a:pt x="111762" y="117630"/>
                  </a:lnTo>
                  <a:lnTo>
                    <a:pt x="123918" y="87865"/>
                  </a:lnTo>
                  <a:lnTo>
                    <a:pt x="127655" y="85781"/>
                  </a:lnTo>
                  <a:lnTo>
                    <a:pt x="131317" y="89071"/>
                  </a:lnTo>
                  <a:lnTo>
                    <a:pt x="164105" y="139117"/>
                  </a:lnTo>
                  <a:lnTo>
                    <a:pt x="184530" y="158572"/>
                  </a:lnTo>
                  <a:lnTo>
                    <a:pt x="205322" y="172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980394" y="294797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8333" y="37478"/>
                  </a:lnTo>
                  <a:lnTo>
                    <a:pt x="10094" y="100080"/>
                  </a:lnTo>
                  <a:lnTo>
                    <a:pt x="13455" y="142356"/>
                  </a:lnTo>
                  <a:lnTo>
                    <a:pt x="17678" y="187272"/>
                  </a:lnTo>
                  <a:lnTo>
                    <a:pt x="19555" y="230631"/>
                  </a:lnTo>
                  <a:lnTo>
                    <a:pt x="26201" y="288914"/>
                  </a:lnTo>
                  <a:lnTo>
                    <a:pt x="30522" y="349095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06694" y="431668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2249" y="0"/>
                  </a:lnTo>
                  <a:lnTo>
                    <a:pt x="82859" y="3119"/>
                  </a:lnTo>
                  <a:lnTo>
                    <a:pt x="3741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96165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17264" y="417291"/>
              <a:ext cx="189632" cy="224948"/>
            </a:xfrm>
            <a:custGeom>
              <a:avLst/>
              <a:gdLst/>
              <a:ahLst/>
              <a:cxnLst/>
              <a:rect l="0" t="0" r="0" b="0"/>
              <a:pathLst>
                <a:path w="189632" h="224948">
                  <a:moveTo>
                    <a:pt x="0" y="109133"/>
                  </a:moveTo>
                  <a:lnTo>
                    <a:pt x="62280" y="92345"/>
                  </a:lnTo>
                  <a:lnTo>
                    <a:pt x="124607" y="83049"/>
                  </a:lnTo>
                  <a:lnTo>
                    <a:pt x="166944" y="69059"/>
                  </a:lnTo>
                  <a:lnTo>
                    <a:pt x="183772" y="57787"/>
                  </a:lnTo>
                  <a:lnTo>
                    <a:pt x="188025" y="50336"/>
                  </a:lnTo>
                  <a:lnTo>
                    <a:pt x="189631" y="32699"/>
                  </a:lnTo>
                  <a:lnTo>
                    <a:pt x="186083" y="25421"/>
                  </a:lnTo>
                  <a:lnTo>
                    <a:pt x="172780" y="14216"/>
                  </a:lnTo>
                  <a:lnTo>
                    <a:pt x="139972" y="1331"/>
                  </a:lnTo>
                  <a:lnTo>
                    <a:pt x="117192" y="0"/>
                  </a:lnTo>
                  <a:lnTo>
                    <a:pt x="95369" y="4478"/>
                  </a:lnTo>
                  <a:lnTo>
                    <a:pt x="73972" y="14267"/>
                  </a:lnTo>
                  <a:lnTo>
                    <a:pt x="47783" y="38521"/>
                  </a:lnTo>
                  <a:lnTo>
                    <a:pt x="30796" y="67934"/>
                  </a:lnTo>
                  <a:lnTo>
                    <a:pt x="23943" y="110054"/>
                  </a:lnTo>
                  <a:lnTo>
                    <a:pt x="28578" y="136449"/>
                  </a:lnTo>
                  <a:lnTo>
                    <a:pt x="50619" y="181989"/>
                  </a:lnTo>
                  <a:lnTo>
                    <a:pt x="66951" y="197276"/>
                  </a:lnTo>
                  <a:lnTo>
                    <a:pt x="106032" y="216621"/>
                  </a:lnTo>
                  <a:lnTo>
                    <a:pt x="157928" y="2249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383246" y="463253"/>
              <a:ext cx="218011" cy="196963"/>
            </a:xfrm>
            <a:custGeom>
              <a:avLst/>
              <a:gdLst/>
              <a:ahLst/>
              <a:cxnLst/>
              <a:rect l="0" t="0" r="0" b="0"/>
              <a:pathLst>
                <a:path w="218011" h="196963">
                  <a:moveTo>
                    <a:pt x="91987" y="0"/>
                  </a:moveTo>
                  <a:lnTo>
                    <a:pt x="40962" y="14573"/>
                  </a:lnTo>
                  <a:lnTo>
                    <a:pt x="20176" y="27534"/>
                  </a:lnTo>
                  <a:lnTo>
                    <a:pt x="3139" y="44993"/>
                  </a:lnTo>
                  <a:lnTo>
                    <a:pt x="0" y="54562"/>
                  </a:lnTo>
                  <a:lnTo>
                    <a:pt x="2751" y="74553"/>
                  </a:lnTo>
                  <a:lnTo>
                    <a:pt x="9099" y="81287"/>
                  </a:lnTo>
                  <a:lnTo>
                    <a:pt x="65936" y="98572"/>
                  </a:lnTo>
                  <a:lnTo>
                    <a:pt x="119293" y="106299"/>
                  </a:lnTo>
                  <a:lnTo>
                    <a:pt x="181241" y="128830"/>
                  </a:lnTo>
                  <a:lnTo>
                    <a:pt x="211109" y="145667"/>
                  </a:lnTo>
                  <a:lnTo>
                    <a:pt x="215856" y="154433"/>
                  </a:lnTo>
                  <a:lnTo>
                    <a:pt x="218010" y="176652"/>
                  </a:lnTo>
                  <a:lnTo>
                    <a:pt x="213436" y="184448"/>
                  </a:lnTo>
                  <a:lnTo>
                    <a:pt x="205709" y="189646"/>
                  </a:lnTo>
                  <a:lnTo>
                    <a:pt x="172475" y="196962"/>
                  </a:lnTo>
                  <a:lnTo>
                    <a:pt x="113735" y="193844"/>
                  </a:lnTo>
                  <a:lnTo>
                    <a:pt x="52376" y="181750"/>
                  </a:lnTo>
                  <a:lnTo>
                    <a:pt x="39345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06860" y="305326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0" y="62478"/>
                  </a:lnTo>
                  <a:lnTo>
                    <a:pt x="0" y="119186"/>
                  </a:lnTo>
                  <a:lnTo>
                    <a:pt x="8405" y="178957"/>
                  </a:lnTo>
                  <a:lnTo>
                    <a:pt x="17959" y="240458"/>
                  </a:lnTo>
                  <a:lnTo>
                    <a:pt x="27029" y="295595"/>
                  </a:lnTo>
                  <a:lnTo>
                    <a:pt x="30686" y="353620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80518" y="442196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45867" y="8334"/>
                  </a:lnTo>
                  <a:lnTo>
                    <a:pt x="191782" y="9878"/>
                  </a:lnTo>
                  <a:lnTo>
                    <a:pt x="147238" y="11410"/>
                  </a:lnTo>
                  <a:lnTo>
                    <a:pt x="100144" y="15990"/>
                  </a:lnTo>
                  <a:lnTo>
                    <a:pt x="38771" y="195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7927958" y="621181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1048854" y="1445169"/>
            <a:ext cx="1946088" cy="470821"/>
            <a:chOff x="1048854" y="1445169"/>
            <a:chExt cx="1946088" cy="470821"/>
          </a:xfrm>
        </p:grpSpPr>
        <p:sp>
          <p:nvSpPr>
            <p:cNvPr id="33" name="Freeform 32"/>
            <p:cNvSpPr/>
            <p:nvPr/>
          </p:nvSpPr>
          <p:spPr>
            <a:xfrm>
              <a:off x="1048854" y="1452735"/>
              <a:ext cx="279251" cy="428903"/>
            </a:xfrm>
            <a:custGeom>
              <a:avLst/>
              <a:gdLst/>
              <a:ahLst/>
              <a:cxnLst/>
              <a:rect l="0" t="0" r="0" b="0"/>
              <a:pathLst>
                <a:path w="279251" h="428903">
                  <a:moveTo>
                    <a:pt x="68680" y="0"/>
                  </a:moveTo>
                  <a:lnTo>
                    <a:pt x="53039" y="17981"/>
                  </a:lnTo>
                  <a:lnTo>
                    <a:pt x="30243" y="74354"/>
                  </a:lnTo>
                  <a:lnTo>
                    <a:pt x="11373" y="128739"/>
                  </a:lnTo>
                  <a:lnTo>
                    <a:pt x="20781" y="92530"/>
                  </a:lnTo>
                  <a:lnTo>
                    <a:pt x="36030" y="68100"/>
                  </a:lnTo>
                  <a:lnTo>
                    <a:pt x="72121" y="31772"/>
                  </a:lnTo>
                  <a:lnTo>
                    <a:pt x="81503" y="24691"/>
                  </a:lnTo>
                  <a:lnTo>
                    <a:pt x="104405" y="16823"/>
                  </a:lnTo>
                  <a:lnTo>
                    <a:pt x="129011" y="14496"/>
                  </a:lnTo>
                  <a:lnTo>
                    <a:pt x="151646" y="17361"/>
                  </a:lnTo>
                  <a:lnTo>
                    <a:pt x="170284" y="25653"/>
                  </a:lnTo>
                  <a:lnTo>
                    <a:pt x="201314" y="50041"/>
                  </a:lnTo>
                  <a:lnTo>
                    <a:pt x="217293" y="76048"/>
                  </a:lnTo>
                  <a:lnTo>
                    <a:pt x="236833" y="129771"/>
                  </a:lnTo>
                  <a:lnTo>
                    <a:pt x="245525" y="188760"/>
                  </a:lnTo>
                  <a:lnTo>
                    <a:pt x="244902" y="248332"/>
                  </a:lnTo>
                  <a:lnTo>
                    <a:pt x="224675" y="305160"/>
                  </a:lnTo>
                  <a:lnTo>
                    <a:pt x="198150" y="355856"/>
                  </a:lnTo>
                  <a:lnTo>
                    <a:pt x="147319" y="406300"/>
                  </a:lnTo>
                  <a:lnTo>
                    <a:pt x="119666" y="422332"/>
                  </a:lnTo>
                  <a:lnTo>
                    <a:pt x="78068" y="428902"/>
                  </a:lnTo>
                  <a:lnTo>
                    <a:pt x="51795" y="424200"/>
                  </a:lnTo>
                  <a:lnTo>
                    <a:pt x="20393" y="408398"/>
                  </a:lnTo>
                  <a:lnTo>
                    <a:pt x="11922" y="402117"/>
                  </a:lnTo>
                  <a:lnTo>
                    <a:pt x="6275" y="393250"/>
                  </a:lnTo>
                  <a:lnTo>
                    <a:pt x="0" y="370919"/>
                  </a:lnTo>
                  <a:lnTo>
                    <a:pt x="1836" y="360753"/>
                  </a:lnTo>
                  <a:lnTo>
                    <a:pt x="13235" y="343219"/>
                  </a:lnTo>
                  <a:lnTo>
                    <a:pt x="33119" y="330746"/>
                  </a:lnTo>
                  <a:lnTo>
                    <a:pt x="78423" y="313207"/>
                  </a:lnTo>
                  <a:lnTo>
                    <a:pt x="99916" y="311948"/>
                  </a:lnTo>
                  <a:lnTo>
                    <a:pt x="163406" y="326965"/>
                  </a:lnTo>
                  <a:lnTo>
                    <a:pt x="223310" y="351243"/>
                  </a:lnTo>
                  <a:lnTo>
                    <a:pt x="27925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53718" y="1445169"/>
              <a:ext cx="185798" cy="352308"/>
            </a:xfrm>
            <a:custGeom>
              <a:avLst/>
              <a:gdLst/>
              <a:ahLst/>
              <a:cxnLst/>
              <a:rect l="0" t="0" r="0" b="0"/>
              <a:pathLst>
                <a:path w="185798" h="352308">
                  <a:moveTo>
                    <a:pt x="169184" y="60208"/>
                  </a:moveTo>
                  <a:lnTo>
                    <a:pt x="146307" y="85425"/>
                  </a:lnTo>
                  <a:lnTo>
                    <a:pt x="108512" y="146875"/>
                  </a:lnTo>
                  <a:lnTo>
                    <a:pt x="82055" y="207821"/>
                  </a:lnTo>
                  <a:lnTo>
                    <a:pt x="61896" y="255353"/>
                  </a:lnTo>
                  <a:lnTo>
                    <a:pt x="55896" y="301563"/>
                  </a:lnTo>
                  <a:lnTo>
                    <a:pt x="60732" y="328914"/>
                  </a:lnTo>
                  <a:lnTo>
                    <a:pt x="65297" y="341121"/>
                  </a:lnTo>
                  <a:lnTo>
                    <a:pt x="71850" y="348089"/>
                  </a:lnTo>
                  <a:lnTo>
                    <a:pt x="79728" y="351565"/>
                  </a:lnTo>
                  <a:lnTo>
                    <a:pt x="99010" y="352307"/>
                  </a:lnTo>
                  <a:lnTo>
                    <a:pt x="133833" y="344978"/>
                  </a:lnTo>
                  <a:lnTo>
                    <a:pt x="151913" y="334561"/>
                  </a:lnTo>
                  <a:lnTo>
                    <a:pt x="175245" y="309954"/>
                  </a:lnTo>
                  <a:lnTo>
                    <a:pt x="183576" y="287410"/>
                  </a:lnTo>
                  <a:lnTo>
                    <a:pt x="185797" y="274847"/>
                  </a:lnTo>
                  <a:lnTo>
                    <a:pt x="182027" y="251530"/>
                  </a:lnTo>
                  <a:lnTo>
                    <a:pt x="166750" y="221791"/>
                  </a:lnTo>
                  <a:lnTo>
                    <a:pt x="144286" y="198162"/>
                  </a:lnTo>
                  <a:lnTo>
                    <a:pt x="84618" y="158179"/>
                  </a:lnTo>
                  <a:lnTo>
                    <a:pt x="56390" y="142269"/>
                  </a:lnTo>
                  <a:lnTo>
                    <a:pt x="33208" y="119618"/>
                  </a:lnTo>
                  <a:lnTo>
                    <a:pt x="4414" y="86111"/>
                  </a:lnTo>
                  <a:lnTo>
                    <a:pt x="846" y="76307"/>
                  </a:lnTo>
                  <a:lnTo>
                    <a:pt x="0" y="52935"/>
                  </a:lnTo>
                  <a:lnTo>
                    <a:pt x="6644" y="33189"/>
                  </a:lnTo>
                  <a:lnTo>
                    <a:pt x="11691" y="24648"/>
                  </a:lnTo>
                  <a:lnTo>
                    <a:pt x="26657" y="12038"/>
                  </a:lnTo>
                  <a:lnTo>
                    <a:pt x="46177" y="3704"/>
                  </a:lnTo>
                  <a:lnTo>
                    <a:pt x="70450" y="0"/>
                  </a:lnTo>
                  <a:lnTo>
                    <a:pt x="93717" y="4593"/>
                  </a:lnTo>
                  <a:lnTo>
                    <a:pt x="155380" y="31481"/>
                  </a:lnTo>
                  <a:lnTo>
                    <a:pt x="163491" y="37547"/>
                  </a:lnTo>
                  <a:lnTo>
                    <a:pt x="167728" y="42761"/>
                  </a:lnTo>
                  <a:lnTo>
                    <a:pt x="169383" y="4740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91358" y="1810704"/>
              <a:ext cx="35874" cy="105286"/>
            </a:xfrm>
            <a:custGeom>
              <a:avLst/>
              <a:gdLst/>
              <a:ahLst/>
              <a:cxnLst/>
              <a:rect l="0" t="0" r="0" b="0"/>
              <a:pathLst>
                <a:path w="35874" h="105286">
                  <a:moveTo>
                    <a:pt x="0" y="0"/>
                  </a:moveTo>
                  <a:lnTo>
                    <a:pt x="16767" y="11178"/>
                  </a:lnTo>
                  <a:lnTo>
                    <a:pt x="21706" y="19150"/>
                  </a:lnTo>
                  <a:lnTo>
                    <a:pt x="35873" y="73217"/>
                  </a:lnTo>
                  <a:lnTo>
                    <a:pt x="34444" y="81567"/>
                  </a:lnTo>
                  <a:lnTo>
                    <a:pt x="29981" y="88303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75627" y="1589605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7725" y="20244"/>
                  </a:lnTo>
                  <a:lnTo>
                    <a:pt x="12154" y="300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09681" y="1463263"/>
              <a:ext cx="252847" cy="345127"/>
            </a:xfrm>
            <a:custGeom>
              <a:avLst/>
              <a:gdLst/>
              <a:ahLst/>
              <a:cxnLst/>
              <a:rect l="0" t="0" r="0" b="0"/>
              <a:pathLst>
                <a:path w="252847" h="345127">
                  <a:moveTo>
                    <a:pt x="176557" y="0"/>
                  </a:moveTo>
                  <a:lnTo>
                    <a:pt x="150171" y="15641"/>
                  </a:lnTo>
                  <a:lnTo>
                    <a:pt x="114277" y="26342"/>
                  </a:lnTo>
                  <a:lnTo>
                    <a:pt x="60227" y="30550"/>
                  </a:lnTo>
                  <a:lnTo>
                    <a:pt x="33608" y="33465"/>
                  </a:lnTo>
                  <a:lnTo>
                    <a:pt x="10079" y="42560"/>
                  </a:lnTo>
                  <a:lnTo>
                    <a:pt x="3571" y="49430"/>
                  </a:lnTo>
                  <a:lnTo>
                    <a:pt x="402" y="57520"/>
                  </a:lnTo>
                  <a:lnTo>
                    <a:pt x="0" y="75867"/>
                  </a:lnTo>
                  <a:lnTo>
                    <a:pt x="14472" y="138231"/>
                  </a:lnTo>
                  <a:lnTo>
                    <a:pt x="16782" y="163602"/>
                  </a:lnTo>
                  <a:lnTo>
                    <a:pt x="22077" y="172239"/>
                  </a:lnTo>
                  <a:lnTo>
                    <a:pt x="30287" y="177997"/>
                  </a:lnTo>
                  <a:lnTo>
                    <a:pt x="40439" y="181836"/>
                  </a:lnTo>
                  <a:lnTo>
                    <a:pt x="49547" y="182055"/>
                  </a:lnTo>
                  <a:lnTo>
                    <a:pt x="105038" y="170709"/>
                  </a:lnTo>
                  <a:lnTo>
                    <a:pt x="168049" y="180206"/>
                  </a:lnTo>
                  <a:lnTo>
                    <a:pt x="205622" y="192995"/>
                  </a:lnTo>
                  <a:lnTo>
                    <a:pt x="216991" y="198853"/>
                  </a:lnTo>
                  <a:lnTo>
                    <a:pt x="232742" y="214721"/>
                  </a:lnTo>
                  <a:lnTo>
                    <a:pt x="252387" y="253504"/>
                  </a:lnTo>
                  <a:lnTo>
                    <a:pt x="252846" y="263759"/>
                  </a:lnTo>
                  <a:lnTo>
                    <a:pt x="247118" y="284513"/>
                  </a:lnTo>
                  <a:lnTo>
                    <a:pt x="230740" y="310338"/>
                  </a:lnTo>
                  <a:lnTo>
                    <a:pt x="214676" y="322372"/>
                  </a:lnTo>
                  <a:lnTo>
                    <a:pt x="179663" y="335724"/>
                  </a:lnTo>
                  <a:lnTo>
                    <a:pt x="121019" y="345126"/>
                  </a:lnTo>
                  <a:lnTo>
                    <a:pt x="73950" y="338578"/>
                  </a:lnTo>
                  <a:lnTo>
                    <a:pt x="39687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11231" y="1522521"/>
              <a:ext cx="222449" cy="284086"/>
            </a:xfrm>
            <a:custGeom>
              <a:avLst/>
              <a:gdLst/>
              <a:ahLst/>
              <a:cxnLst/>
              <a:rect l="0" t="0" r="0" b="0"/>
              <a:pathLst>
                <a:path w="222449" h="284086">
                  <a:moveTo>
                    <a:pt x="11878" y="24970"/>
                  </a:moveTo>
                  <a:lnTo>
                    <a:pt x="29859" y="9329"/>
                  </a:lnTo>
                  <a:lnTo>
                    <a:pt x="46775" y="1251"/>
                  </a:lnTo>
                  <a:lnTo>
                    <a:pt x="69112" y="0"/>
                  </a:lnTo>
                  <a:lnTo>
                    <a:pt x="115990" y="8730"/>
                  </a:lnTo>
                  <a:lnTo>
                    <a:pt x="148401" y="23928"/>
                  </a:lnTo>
                  <a:lnTo>
                    <a:pt x="163412" y="39715"/>
                  </a:lnTo>
                  <a:lnTo>
                    <a:pt x="190301" y="99040"/>
                  </a:lnTo>
                  <a:lnTo>
                    <a:pt x="193998" y="109445"/>
                  </a:lnTo>
                  <a:lnTo>
                    <a:pt x="193611" y="146446"/>
                  </a:lnTo>
                  <a:lnTo>
                    <a:pt x="181830" y="199701"/>
                  </a:lnTo>
                  <a:lnTo>
                    <a:pt x="158186" y="242109"/>
                  </a:lnTo>
                  <a:lnTo>
                    <a:pt x="134777" y="265952"/>
                  </a:lnTo>
                  <a:lnTo>
                    <a:pt x="125396" y="273363"/>
                  </a:lnTo>
                  <a:lnTo>
                    <a:pt x="102495" y="281596"/>
                  </a:lnTo>
                  <a:lnTo>
                    <a:pt x="76719" y="284085"/>
                  </a:lnTo>
                  <a:lnTo>
                    <a:pt x="49665" y="281292"/>
                  </a:lnTo>
                  <a:lnTo>
                    <a:pt x="28282" y="273032"/>
                  </a:lnTo>
                  <a:lnTo>
                    <a:pt x="19305" y="267554"/>
                  </a:lnTo>
                  <a:lnTo>
                    <a:pt x="6210" y="252108"/>
                  </a:lnTo>
                  <a:lnTo>
                    <a:pt x="1080" y="243076"/>
                  </a:lnTo>
                  <a:lnTo>
                    <a:pt x="0" y="233545"/>
                  </a:lnTo>
                  <a:lnTo>
                    <a:pt x="5039" y="213597"/>
                  </a:lnTo>
                  <a:lnTo>
                    <a:pt x="18197" y="199271"/>
                  </a:lnTo>
                  <a:lnTo>
                    <a:pt x="26619" y="193813"/>
                  </a:lnTo>
                  <a:lnTo>
                    <a:pt x="60829" y="186132"/>
                  </a:lnTo>
                  <a:lnTo>
                    <a:pt x="113141" y="191942"/>
                  </a:lnTo>
                  <a:lnTo>
                    <a:pt x="169276" y="207731"/>
                  </a:lnTo>
                  <a:lnTo>
                    <a:pt x="222448" y="2250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38964" y="1789647"/>
              <a:ext cx="55978" cy="105286"/>
            </a:xfrm>
            <a:custGeom>
              <a:avLst/>
              <a:gdLst/>
              <a:ahLst/>
              <a:cxnLst/>
              <a:rect l="0" t="0" r="0" b="0"/>
              <a:pathLst>
                <a:path w="55978" h="105286">
                  <a:moveTo>
                    <a:pt x="0" y="0"/>
                  </a:moveTo>
                  <a:lnTo>
                    <a:pt x="24047" y="9575"/>
                  </a:lnTo>
                  <a:lnTo>
                    <a:pt x="38373" y="20243"/>
                  </a:lnTo>
                  <a:lnTo>
                    <a:pt x="54004" y="44992"/>
                  </a:lnTo>
                  <a:lnTo>
                    <a:pt x="55977" y="64450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287745" y="1452735"/>
            <a:ext cx="5652445" cy="631711"/>
            <a:chOff x="3287745" y="1452735"/>
            <a:chExt cx="5652445" cy="631711"/>
          </a:xfrm>
        </p:grpSpPr>
        <p:sp>
          <p:nvSpPr>
            <p:cNvPr id="41" name="Freeform 40"/>
            <p:cNvSpPr/>
            <p:nvPr/>
          </p:nvSpPr>
          <p:spPr>
            <a:xfrm>
              <a:off x="3522494" y="1452735"/>
              <a:ext cx="27124" cy="315856"/>
            </a:xfrm>
            <a:custGeom>
              <a:avLst/>
              <a:gdLst/>
              <a:ahLst/>
              <a:cxnLst/>
              <a:rect l="0" t="0" r="0" b="0"/>
              <a:pathLst>
                <a:path w="27124" h="315856">
                  <a:moveTo>
                    <a:pt x="6066" y="0"/>
                  </a:moveTo>
                  <a:lnTo>
                    <a:pt x="0" y="34791"/>
                  </a:lnTo>
                  <a:lnTo>
                    <a:pt x="4521" y="96776"/>
                  </a:lnTo>
                  <a:lnTo>
                    <a:pt x="8728" y="147997"/>
                  </a:lnTo>
                  <a:lnTo>
                    <a:pt x="14263" y="200219"/>
                  </a:lnTo>
                  <a:lnTo>
                    <a:pt x="19023" y="249617"/>
                  </a:lnTo>
                  <a:lnTo>
                    <a:pt x="24723" y="287650"/>
                  </a:lnTo>
                  <a:lnTo>
                    <a:pt x="2712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87745" y="1505377"/>
              <a:ext cx="240816" cy="109976"/>
            </a:xfrm>
            <a:custGeom>
              <a:avLst/>
              <a:gdLst/>
              <a:ahLst/>
              <a:cxnLst/>
              <a:rect l="0" t="0" r="0" b="0"/>
              <a:pathLst>
                <a:path w="240816" h="109976">
                  <a:moveTo>
                    <a:pt x="240815" y="63171"/>
                  </a:moveTo>
                  <a:lnTo>
                    <a:pt x="182198" y="68760"/>
                  </a:lnTo>
                  <a:lnTo>
                    <a:pt x="122482" y="84502"/>
                  </a:lnTo>
                  <a:lnTo>
                    <a:pt x="62885" y="101812"/>
                  </a:lnTo>
                  <a:lnTo>
                    <a:pt x="30557" y="109975"/>
                  </a:lnTo>
                  <a:lnTo>
                    <a:pt x="9327" y="108150"/>
                  </a:lnTo>
                  <a:lnTo>
                    <a:pt x="3432" y="103685"/>
                  </a:lnTo>
                  <a:lnTo>
                    <a:pt x="671" y="97200"/>
                  </a:lnTo>
                  <a:lnTo>
                    <a:pt x="0" y="89366"/>
                  </a:lnTo>
                  <a:lnTo>
                    <a:pt x="10235" y="55985"/>
                  </a:lnTo>
                  <a:lnTo>
                    <a:pt x="407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54902" y="1747533"/>
              <a:ext cx="39350" cy="136871"/>
            </a:xfrm>
            <a:custGeom>
              <a:avLst/>
              <a:gdLst/>
              <a:ahLst/>
              <a:cxnLst/>
              <a:rect l="0" t="0" r="0" b="0"/>
              <a:pathLst>
                <a:path w="39350" h="136871">
                  <a:moveTo>
                    <a:pt x="0" y="0"/>
                  </a:moveTo>
                  <a:lnTo>
                    <a:pt x="16767" y="5589"/>
                  </a:lnTo>
                  <a:lnTo>
                    <a:pt x="22877" y="11915"/>
                  </a:lnTo>
                  <a:lnTo>
                    <a:pt x="32784" y="31421"/>
                  </a:lnTo>
                  <a:lnTo>
                    <a:pt x="39349" y="68711"/>
                  </a:lnTo>
                  <a:lnTo>
                    <a:pt x="35706" y="103807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86570" y="1589605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7940" y="3120"/>
                  </a:lnTo>
                  <a:lnTo>
                    <a:pt x="2527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329159" y="1484320"/>
              <a:ext cx="10096" cy="326385"/>
            </a:xfrm>
            <a:custGeom>
              <a:avLst/>
              <a:gdLst/>
              <a:ahLst/>
              <a:cxnLst/>
              <a:rect l="0" t="0" r="0" b="0"/>
              <a:pathLst>
                <a:path w="10096" h="326385">
                  <a:moveTo>
                    <a:pt x="10095" y="0"/>
                  </a:moveTo>
                  <a:lnTo>
                    <a:pt x="1762" y="54145"/>
                  </a:lnTo>
                  <a:lnTo>
                    <a:pt x="0" y="114681"/>
                  </a:lnTo>
                  <a:lnTo>
                    <a:pt x="5284" y="165651"/>
                  </a:lnTo>
                  <a:lnTo>
                    <a:pt x="9145" y="226870"/>
                  </a:lnTo>
                  <a:lnTo>
                    <a:pt x="9907" y="284023"/>
                  </a:lnTo>
                  <a:lnTo>
                    <a:pt x="10095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72383" y="1520845"/>
              <a:ext cx="216930" cy="254822"/>
            </a:xfrm>
            <a:custGeom>
              <a:avLst/>
              <a:gdLst/>
              <a:ahLst/>
              <a:cxnLst/>
              <a:rect l="0" t="0" r="0" b="0"/>
              <a:pathLst>
                <a:path w="216930" h="254822">
                  <a:moveTo>
                    <a:pt x="172197" y="5589"/>
                  </a:moveTo>
                  <a:lnTo>
                    <a:pt x="155430" y="0"/>
                  </a:lnTo>
                  <a:lnTo>
                    <a:pt x="137839" y="376"/>
                  </a:lnTo>
                  <a:lnTo>
                    <a:pt x="79199" y="4903"/>
                  </a:lnTo>
                  <a:lnTo>
                    <a:pt x="16119" y="11088"/>
                  </a:lnTo>
                  <a:lnTo>
                    <a:pt x="8484" y="18614"/>
                  </a:lnTo>
                  <a:lnTo>
                    <a:pt x="0" y="42574"/>
                  </a:lnTo>
                  <a:lnTo>
                    <a:pt x="813" y="77769"/>
                  </a:lnTo>
                  <a:lnTo>
                    <a:pt x="8463" y="110424"/>
                  </a:lnTo>
                  <a:lnTo>
                    <a:pt x="11569" y="114083"/>
                  </a:lnTo>
                  <a:lnTo>
                    <a:pt x="14809" y="113014"/>
                  </a:lnTo>
                  <a:lnTo>
                    <a:pt x="18139" y="108791"/>
                  </a:lnTo>
                  <a:lnTo>
                    <a:pt x="39593" y="97259"/>
                  </a:lnTo>
                  <a:lnTo>
                    <a:pt x="68177" y="86433"/>
                  </a:lnTo>
                  <a:lnTo>
                    <a:pt x="104462" y="86995"/>
                  </a:lnTo>
                  <a:lnTo>
                    <a:pt x="139259" y="94570"/>
                  </a:lnTo>
                  <a:lnTo>
                    <a:pt x="194599" y="129147"/>
                  </a:lnTo>
                  <a:lnTo>
                    <a:pt x="208670" y="145902"/>
                  </a:lnTo>
                  <a:lnTo>
                    <a:pt x="214060" y="155283"/>
                  </a:lnTo>
                  <a:lnTo>
                    <a:pt x="216929" y="178185"/>
                  </a:lnTo>
                  <a:lnTo>
                    <a:pt x="213135" y="202791"/>
                  </a:lnTo>
                  <a:lnTo>
                    <a:pt x="203650" y="225426"/>
                  </a:lnTo>
                  <a:lnTo>
                    <a:pt x="185397" y="240945"/>
                  </a:lnTo>
                  <a:lnTo>
                    <a:pt x="161686" y="250572"/>
                  </a:lnTo>
                  <a:lnTo>
                    <a:pt x="120860" y="254821"/>
                  </a:lnTo>
                  <a:lnTo>
                    <a:pt x="61494" y="246369"/>
                  </a:lnTo>
                  <a:lnTo>
                    <a:pt x="24799" y="237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91979" y="1779118"/>
              <a:ext cx="24971" cy="105286"/>
            </a:xfrm>
            <a:custGeom>
              <a:avLst/>
              <a:gdLst/>
              <a:ahLst/>
              <a:cxnLst/>
              <a:rect l="0" t="0" r="0" b="0"/>
              <a:pathLst>
                <a:path w="24971" h="105286">
                  <a:moveTo>
                    <a:pt x="0" y="0"/>
                  </a:moveTo>
                  <a:lnTo>
                    <a:pt x="15641" y="17981"/>
                  </a:lnTo>
                  <a:lnTo>
                    <a:pt x="23720" y="34898"/>
                  </a:lnTo>
                  <a:lnTo>
                    <a:pt x="24970" y="57234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34177" y="1579077"/>
              <a:ext cx="63171" cy="21058"/>
            </a:xfrm>
            <a:custGeom>
              <a:avLst/>
              <a:gdLst/>
              <a:ahLst/>
              <a:cxnLst/>
              <a:rect l="0" t="0" r="0" b="0"/>
              <a:pathLst>
                <a:path w="63171" h="21058">
                  <a:moveTo>
                    <a:pt x="6317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60518" y="1469879"/>
              <a:ext cx="255560" cy="361883"/>
            </a:xfrm>
            <a:custGeom>
              <a:avLst/>
              <a:gdLst/>
              <a:ahLst/>
              <a:cxnLst/>
              <a:rect l="0" t="0" r="0" b="0"/>
              <a:pathLst>
                <a:path w="255560" h="361883">
                  <a:moveTo>
                    <a:pt x="0" y="24970"/>
                  </a:moveTo>
                  <a:lnTo>
                    <a:pt x="17981" y="9329"/>
                  </a:lnTo>
                  <a:lnTo>
                    <a:pt x="34898" y="1251"/>
                  </a:lnTo>
                  <a:lnTo>
                    <a:pt x="54115" y="0"/>
                  </a:lnTo>
                  <a:lnTo>
                    <a:pt x="115943" y="15022"/>
                  </a:lnTo>
                  <a:lnTo>
                    <a:pt x="135758" y="22888"/>
                  </a:lnTo>
                  <a:lnTo>
                    <a:pt x="174866" y="53696"/>
                  </a:lnTo>
                  <a:lnTo>
                    <a:pt x="178579" y="62838"/>
                  </a:lnTo>
                  <a:lnTo>
                    <a:pt x="179584" y="85474"/>
                  </a:lnTo>
                  <a:lnTo>
                    <a:pt x="167984" y="124525"/>
                  </a:lnTo>
                  <a:lnTo>
                    <a:pt x="153039" y="142526"/>
                  </a:lnTo>
                  <a:lnTo>
                    <a:pt x="111661" y="172598"/>
                  </a:lnTo>
                  <a:lnTo>
                    <a:pt x="113045" y="173691"/>
                  </a:lnTo>
                  <a:lnTo>
                    <a:pt x="157043" y="173713"/>
                  </a:lnTo>
                  <a:lnTo>
                    <a:pt x="189251" y="181996"/>
                  </a:lnTo>
                  <a:lnTo>
                    <a:pt x="228456" y="205163"/>
                  </a:lnTo>
                  <a:lnTo>
                    <a:pt x="236532" y="211779"/>
                  </a:lnTo>
                  <a:lnTo>
                    <a:pt x="248625" y="231609"/>
                  </a:lnTo>
                  <a:lnTo>
                    <a:pt x="255559" y="254849"/>
                  </a:lnTo>
                  <a:lnTo>
                    <a:pt x="254742" y="276877"/>
                  </a:lnTo>
                  <a:lnTo>
                    <a:pt x="242115" y="309009"/>
                  </a:lnTo>
                  <a:lnTo>
                    <a:pt x="217967" y="335167"/>
                  </a:lnTo>
                  <a:lnTo>
                    <a:pt x="182996" y="352146"/>
                  </a:lnTo>
                  <a:lnTo>
                    <a:pt x="130428" y="359959"/>
                  </a:lnTo>
                  <a:lnTo>
                    <a:pt x="84228" y="3618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729016" y="1821232"/>
              <a:ext cx="29690" cy="126343"/>
            </a:xfrm>
            <a:custGeom>
              <a:avLst/>
              <a:gdLst/>
              <a:ahLst/>
              <a:cxnLst/>
              <a:rect l="0" t="0" r="0" b="0"/>
              <a:pathLst>
                <a:path w="29690" h="126343">
                  <a:moveTo>
                    <a:pt x="10528" y="0"/>
                  </a:moveTo>
                  <a:lnTo>
                    <a:pt x="27317" y="55045"/>
                  </a:lnTo>
                  <a:lnTo>
                    <a:pt x="29689" y="79837"/>
                  </a:lnTo>
                  <a:lnTo>
                    <a:pt x="26811" y="9065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44871" y="164224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88257" y="7235"/>
                  </a:lnTo>
                  <a:lnTo>
                    <a:pt x="35154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23855" y="1538860"/>
              <a:ext cx="252685" cy="295720"/>
            </a:xfrm>
            <a:custGeom>
              <a:avLst/>
              <a:gdLst/>
              <a:ahLst/>
              <a:cxnLst/>
              <a:rect l="0" t="0" r="0" b="0"/>
              <a:pathLst>
                <a:path w="252685" h="295720">
                  <a:moveTo>
                    <a:pt x="0" y="19160"/>
                  </a:moveTo>
                  <a:lnTo>
                    <a:pt x="55045" y="2371"/>
                  </a:lnTo>
                  <a:lnTo>
                    <a:pt x="79836" y="0"/>
                  </a:lnTo>
                  <a:lnTo>
                    <a:pt x="90659" y="2877"/>
                  </a:lnTo>
                  <a:lnTo>
                    <a:pt x="108923" y="15432"/>
                  </a:lnTo>
                  <a:lnTo>
                    <a:pt x="139712" y="53259"/>
                  </a:lnTo>
                  <a:lnTo>
                    <a:pt x="165204" y="104578"/>
                  </a:lnTo>
                  <a:lnTo>
                    <a:pt x="174901" y="145854"/>
                  </a:lnTo>
                  <a:lnTo>
                    <a:pt x="174655" y="187720"/>
                  </a:lnTo>
                  <a:lnTo>
                    <a:pt x="164054" y="229761"/>
                  </a:lnTo>
                  <a:lnTo>
                    <a:pt x="146095" y="265614"/>
                  </a:lnTo>
                  <a:lnTo>
                    <a:pt x="131612" y="281943"/>
                  </a:lnTo>
                  <a:lnTo>
                    <a:pt x="113476" y="293100"/>
                  </a:lnTo>
                  <a:lnTo>
                    <a:pt x="87479" y="295719"/>
                  </a:lnTo>
                  <a:lnTo>
                    <a:pt x="59937" y="291813"/>
                  </a:lnTo>
                  <a:lnTo>
                    <a:pt x="39897" y="282279"/>
                  </a:lnTo>
                  <a:lnTo>
                    <a:pt x="34787" y="275291"/>
                  </a:lnTo>
                  <a:lnTo>
                    <a:pt x="32550" y="267123"/>
                  </a:lnTo>
                  <a:lnTo>
                    <a:pt x="32229" y="258168"/>
                  </a:lnTo>
                  <a:lnTo>
                    <a:pt x="35524" y="251028"/>
                  </a:lnTo>
                  <a:lnTo>
                    <a:pt x="48543" y="239975"/>
                  </a:lnTo>
                  <a:lnTo>
                    <a:pt x="81194" y="232765"/>
                  </a:lnTo>
                  <a:lnTo>
                    <a:pt x="141384" y="230329"/>
                  </a:lnTo>
                  <a:lnTo>
                    <a:pt x="199547" y="229848"/>
                  </a:lnTo>
                  <a:lnTo>
                    <a:pt x="224389" y="228613"/>
                  </a:lnTo>
                  <a:lnTo>
                    <a:pt x="252684" y="2192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55178" y="1579077"/>
              <a:ext cx="10800" cy="284270"/>
            </a:xfrm>
            <a:custGeom>
              <a:avLst/>
              <a:gdLst/>
              <a:ahLst/>
              <a:cxnLst/>
              <a:rect l="0" t="0" r="0" b="0"/>
              <a:pathLst>
                <a:path w="10800" h="28427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2" y="92998"/>
                  </a:lnTo>
                  <a:lnTo>
                    <a:pt x="5454" y="147745"/>
                  </a:lnTo>
                  <a:lnTo>
                    <a:pt x="5562" y="203619"/>
                  </a:lnTo>
                  <a:lnTo>
                    <a:pt x="10799" y="264391"/>
                  </a:lnTo>
                  <a:lnTo>
                    <a:pt x="5589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76580" y="1800175"/>
              <a:ext cx="43910" cy="147400"/>
            </a:xfrm>
            <a:custGeom>
              <a:avLst/>
              <a:gdLst/>
              <a:ahLst/>
              <a:cxnLst/>
              <a:rect l="0" t="0" r="0" b="0"/>
              <a:pathLst>
                <a:path w="43910" h="147400">
                  <a:moveTo>
                    <a:pt x="0" y="0"/>
                  </a:moveTo>
                  <a:lnTo>
                    <a:pt x="29309" y="34898"/>
                  </a:lnTo>
                  <a:lnTo>
                    <a:pt x="43909" y="69742"/>
                  </a:lnTo>
                  <a:lnTo>
                    <a:pt x="42523" y="92998"/>
                  </a:lnTo>
                  <a:lnTo>
                    <a:pt x="38877" y="104113"/>
                  </a:lnTo>
                  <a:lnTo>
                    <a:pt x="25468" y="1227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045078" y="1649758"/>
              <a:ext cx="126343" cy="13548"/>
            </a:xfrm>
            <a:custGeom>
              <a:avLst/>
              <a:gdLst/>
              <a:ahLst/>
              <a:cxnLst/>
              <a:rect l="0" t="0" r="0" b="0"/>
              <a:pathLst>
                <a:path w="126343" h="13548">
                  <a:moveTo>
                    <a:pt x="126342" y="13547"/>
                  </a:moveTo>
                  <a:lnTo>
                    <a:pt x="109574" y="2368"/>
                  </a:lnTo>
                  <a:lnTo>
                    <a:pt x="85744" y="0"/>
                  </a:lnTo>
                  <a:lnTo>
                    <a:pt x="28376" y="8011"/>
                  </a:lnTo>
                  <a:lnTo>
                    <a:pt x="0" y="13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329347" y="1536963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60383"/>
                  </a:lnTo>
                  <a:lnTo>
                    <a:pt x="5590" y="121632"/>
                  </a:lnTo>
                  <a:lnTo>
                    <a:pt x="9066" y="173299"/>
                  </a:lnTo>
                  <a:lnTo>
                    <a:pt x="10095" y="221883"/>
                  </a:lnTo>
                  <a:lnTo>
                    <a:pt x="10443" y="280222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510901" y="1547491"/>
              <a:ext cx="179687" cy="297160"/>
            </a:xfrm>
            <a:custGeom>
              <a:avLst/>
              <a:gdLst/>
              <a:ahLst/>
              <a:cxnLst/>
              <a:rect l="0" t="0" r="0" b="0"/>
              <a:pathLst>
                <a:path w="179687" h="297160">
                  <a:moveTo>
                    <a:pt x="92187" y="0"/>
                  </a:moveTo>
                  <a:lnTo>
                    <a:pt x="60950" y="37478"/>
                  </a:lnTo>
                  <a:lnTo>
                    <a:pt x="32788" y="95316"/>
                  </a:lnTo>
                  <a:lnTo>
                    <a:pt x="10437" y="148203"/>
                  </a:lnTo>
                  <a:lnTo>
                    <a:pt x="0" y="203710"/>
                  </a:lnTo>
                  <a:lnTo>
                    <a:pt x="3781" y="240123"/>
                  </a:lnTo>
                  <a:lnTo>
                    <a:pt x="17900" y="273139"/>
                  </a:lnTo>
                  <a:lnTo>
                    <a:pt x="33435" y="288291"/>
                  </a:lnTo>
                  <a:lnTo>
                    <a:pt x="42491" y="293970"/>
                  </a:lnTo>
                  <a:lnTo>
                    <a:pt x="65031" y="297159"/>
                  </a:lnTo>
                  <a:lnTo>
                    <a:pt x="89476" y="293508"/>
                  </a:lnTo>
                  <a:lnTo>
                    <a:pt x="121800" y="278298"/>
                  </a:lnTo>
                  <a:lnTo>
                    <a:pt x="161656" y="245341"/>
                  </a:lnTo>
                  <a:lnTo>
                    <a:pt x="177632" y="218923"/>
                  </a:lnTo>
                  <a:lnTo>
                    <a:pt x="179686" y="199075"/>
                  </a:lnTo>
                  <a:lnTo>
                    <a:pt x="178596" y="188869"/>
                  </a:lnTo>
                  <a:lnTo>
                    <a:pt x="174360" y="180895"/>
                  </a:lnTo>
                  <a:lnTo>
                    <a:pt x="160294" y="168915"/>
                  </a:lnTo>
                  <a:lnTo>
                    <a:pt x="151629" y="166422"/>
                  </a:lnTo>
                  <a:lnTo>
                    <a:pt x="132644" y="166772"/>
                  </a:lnTo>
                  <a:lnTo>
                    <a:pt x="115628" y="173947"/>
                  </a:lnTo>
                  <a:lnTo>
                    <a:pt x="100266" y="186104"/>
                  </a:lnTo>
                  <a:lnTo>
                    <a:pt x="80803" y="210340"/>
                  </a:lnTo>
                  <a:lnTo>
                    <a:pt x="7113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803130" y="1821232"/>
              <a:ext cx="55011" cy="147400"/>
            </a:xfrm>
            <a:custGeom>
              <a:avLst/>
              <a:gdLst/>
              <a:ahLst/>
              <a:cxnLst/>
              <a:rect l="0" t="0" r="0" b="0"/>
              <a:pathLst>
                <a:path w="55011" h="147400">
                  <a:moveTo>
                    <a:pt x="31585" y="0"/>
                  </a:moveTo>
                  <a:lnTo>
                    <a:pt x="46158" y="42692"/>
                  </a:lnTo>
                  <a:lnTo>
                    <a:pt x="51829" y="53028"/>
                  </a:lnTo>
                  <a:lnTo>
                    <a:pt x="55010" y="76990"/>
                  </a:lnTo>
                  <a:lnTo>
                    <a:pt x="51355" y="100899"/>
                  </a:lnTo>
                  <a:lnTo>
                    <a:pt x="41932" y="119323"/>
                  </a:lnTo>
                  <a:lnTo>
                    <a:pt x="26826" y="1321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350805" y="1473792"/>
              <a:ext cx="31393" cy="473783"/>
            </a:xfrm>
            <a:custGeom>
              <a:avLst/>
              <a:gdLst/>
              <a:ahLst/>
              <a:cxnLst/>
              <a:rect l="0" t="0" r="0" b="0"/>
              <a:pathLst>
                <a:path w="31393" h="473783">
                  <a:moveTo>
                    <a:pt x="10335" y="0"/>
                  </a:moveTo>
                  <a:lnTo>
                    <a:pt x="3099" y="28726"/>
                  </a:lnTo>
                  <a:lnTo>
                    <a:pt x="782" y="80261"/>
                  </a:lnTo>
                  <a:lnTo>
                    <a:pt x="240" y="123799"/>
                  </a:lnTo>
                  <a:lnTo>
                    <a:pt x="0" y="170445"/>
                  </a:lnTo>
                  <a:lnTo>
                    <a:pt x="2983" y="230266"/>
                  </a:lnTo>
                  <a:lnTo>
                    <a:pt x="11276" y="279577"/>
                  </a:lnTo>
                  <a:lnTo>
                    <a:pt x="18023" y="338641"/>
                  </a:lnTo>
                  <a:lnTo>
                    <a:pt x="23142" y="394356"/>
                  </a:lnTo>
                  <a:lnTo>
                    <a:pt x="28947" y="437380"/>
                  </a:lnTo>
                  <a:lnTo>
                    <a:pt x="31392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529596" y="1622692"/>
              <a:ext cx="196961" cy="272241"/>
            </a:xfrm>
            <a:custGeom>
              <a:avLst/>
              <a:gdLst/>
              <a:ahLst/>
              <a:cxnLst/>
              <a:rect l="0" t="0" r="0" b="0"/>
              <a:pathLst>
                <a:path w="196961" h="272241">
                  <a:moveTo>
                    <a:pt x="0" y="19556"/>
                  </a:moveTo>
                  <a:lnTo>
                    <a:pt x="27556" y="12320"/>
                  </a:lnTo>
                  <a:lnTo>
                    <a:pt x="86898" y="9678"/>
                  </a:lnTo>
                  <a:lnTo>
                    <a:pt x="143767" y="3566"/>
                  </a:lnTo>
                  <a:lnTo>
                    <a:pt x="183497" y="0"/>
                  </a:lnTo>
                  <a:lnTo>
                    <a:pt x="191352" y="5349"/>
                  </a:lnTo>
                  <a:lnTo>
                    <a:pt x="195418" y="14764"/>
                  </a:lnTo>
                  <a:lnTo>
                    <a:pt x="196960" y="26890"/>
                  </a:lnTo>
                  <a:lnTo>
                    <a:pt x="192432" y="49721"/>
                  </a:lnTo>
                  <a:lnTo>
                    <a:pt x="163944" y="112002"/>
                  </a:lnTo>
                  <a:lnTo>
                    <a:pt x="145932" y="153272"/>
                  </a:lnTo>
                  <a:lnTo>
                    <a:pt x="132421" y="206019"/>
                  </a:lnTo>
                  <a:lnTo>
                    <a:pt x="108938" y="262613"/>
                  </a:lnTo>
                  <a:lnTo>
                    <a:pt x="105285" y="2722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919150" y="1484320"/>
              <a:ext cx="21040" cy="600126"/>
            </a:xfrm>
            <a:custGeom>
              <a:avLst/>
              <a:gdLst/>
              <a:ahLst/>
              <a:cxnLst/>
              <a:rect l="0" t="0" r="0" b="0"/>
              <a:pathLst>
                <a:path w="21040" h="600126">
                  <a:moveTo>
                    <a:pt x="0" y="0"/>
                  </a:moveTo>
                  <a:lnTo>
                    <a:pt x="6067" y="35962"/>
                  </a:lnTo>
                  <a:lnTo>
                    <a:pt x="3488" y="86305"/>
                  </a:lnTo>
                  <a:lnTo>
                    <a:pt x="8791" y="149543"/>
                  </a:lnTo>
                  <a:lnTo>
                    <a:pt x="10187" y="212423"/>
                  </a:lnTo>
                  <a:lnTo>
                    <a:pt x="10428" y="261292"/>
                  </a:lnTo>
                  <a:lnTo>
                    <a:pt x="16088" y="312817"/>
                  </a:lnTo>
                  <a:lnTo>
                    <a:pt x="19585" y="365128"/>
                  </a:lnTo>
                  <a:lnTo>
                    <a:pt x="20621" y="417672"/>
                  </a:lnTo>
                  <a:lnTo>
                    <a:pt x="20971" y="479423"/>
                  </a:lnTo>
                  <a:lnTo>
                    <a:pt x="21039" y="539801"/>
                  </a:lnTo>
                  <a:lnTo>
                    <a:pt x="17932" y="577962"/>
                  </a:lnTo>
                  <a:lnTo>
                    <a:pt x="10529" y="600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168663" y="3373075"/>
            <a:ext cx="8836744" cy="1606905"/>
            <a:chOff x="1168663" y="3373075"/>
            <a:chExt cx="8836744" cy="1606905"/>
          </a:xfrm>
        </p:grpSpPr>
        <p:sp>
          <p:nvSpPr>
            <p:cNvPr id="63" name="Freeform 62"/>
            <p:cNvSpPr/>
            <p:nvPr/>
          </p:nvSpPr>
          <p:spPr>
            <a:xfrm>
              <a:off x="1168663" y="3495461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0" y="10528"/>
                  </a:moveTo>
                  <a:lnTo>
                    <a:pt x="37478" y="2195"/>
                  </a:lnTo>
                  <a:lnTo>
                    <a:pt x="88901" y="434"/>
                  </a:lnTo>
                  <a:lnTo>
                    <a:pt x="144119" y="86"/>
                  </a:lnTo>
                  <a:lnTo>
                    <a:pt x="200087" y="17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642445" y="3402165"/>
              <a:ext cx="407806" cy="406031"/>
            </a:xfrm>
            <a:custGeom>
              <a:avLst/>
              <a:gdLst/>
              <a:ahLst/>
              <a:cxnLst/>
              <a:rect l="0" t="0" r="0" b="0"/>
              <a:pathLst>
                <a:path w="407806" h="406031">
                  <a:moveTo>
                    <a:pt x="0" y="19596"/>
                  </a:moveTo>
                  <a:lnTo>
                    <a:pt x="37478" y="11263"/>
                  </a:lnTo>
                  <a:lnTo>
                    <a:pt x="94491" y="9501"/>
                  </a:lnTo>
                  <a:lnTo>
                    <a:pt x="153672" y="16389"/>
                  </a:lnTo>
                  <a:lnTo>
                    <a:pt x="207303" y="22082"/>
                  </a:lnTo>
                  <a:lnTo>
                    <a:pt x="218921" y="24763"/>
                  </a:lnTo>
                  <a:lnTo>
                    <a:pt x="223156" y="24211"/>
                  </a:lnTo>
                  <a:lnTo>
                    <a:pt x="222470" y="21503"/>
                  </a:lnTo>
                  <a:lnTo>
                    <a:pt x="218504" y="17358"/>
                  </a:lnTo>
                  <a:lnTo>
                    <a:pt x="190564" y="5935"/>
                  </a:lnTo>
                  <a:lnTo>
                    <a:pt x="136862" y="0"/>
                  </a:lnTo>
                  <a:lnTo>
                    <a:pt x="83446" y="142"/>
                  </a:lnTo>
                  <a:lnTo>
                    <a:pt x="39283" y="8243"/>
                  </a:lnTo>
                  <a:lnTo>
                    <a:pt x="19019" y="18840"/>
                  </a:lnTo>
                  <a:lnTo>
                    <a:pt x="13849" y="26111"/>
                  </a:lnTo>
                  <a:lnTo>
                    <a:pt x="11572" y="34468"/>
                  </a:lnTo>
                  <a:lnTo>
                    <a:pt x="11224" y="43549"/>
                  </a:lnTo>
                  <a:lnTo>
                    <a:pt x="17077" y="62997"/>
                  </a:lnTo>
                  <a:lnTo>
                    <a:pt x="50098" y="124994"/>
                  </a:lnTo>
                  <a:lnTo>
                    <a:pt x="65537" y="153381"/>
                  </a:lnTo>
                  <a:lnTo>
                    <a:pt x="79430" y="167963"/>
                  </a:lnTo>
                  <a:lnTo>
                    <a:pt x="97304" y="178344"/>
                  </a:lnTo>
                  <a:lnTo>
                    <a:pt x="116946" y="180618"/>
                  </a:lnTo>
                  <a:lnTo>
                    <a:pt x="169775" y="170695"/>
                  </a:lnTo>
                  <a:lnTo>
                    <a:pt x="225172" y="167726"/>
                  </a:lnTo>
                  <a:lnTo>
                    <a:pt x="256834" y="169660"/>
                  </a:lnTo>
                  <a:lnTo>
                    <a:pt x="315288" y="189965"/>
                  </a:lnTo>
                  <a:lnTo>
                    <a:pt x="360717" y="216506"/>
                  </a:lnTo>
                  <a:lnTo>
                    <a:pt x="384779" y="242886"/>
                  </a:lnTo>
                  <a:lnTo>
                    <a:pt x="401138" y="278519"/>
                  </a:lnTo>
                  <a:lnTo>
                    <a:pt x="407805" y="318712"/>
                  </a:lnTo>
                  <a:lnTo>
                    <a:pt x="404191" y="354668"/>
                  </a:lnTo>
                  <a:lnTo>
                    <a:pt x="395670" y="373628"/>
                  </a:lnTo>
                  <a:lnTo>
                    <a:pt x="390122" y="381959"/>
                  </a:lnTo>
                  <a:lnTo>
                    <a:pt x="374599" y="394336"/>
                  </a:lnTo>
                  <a:lnTo>
                    <a:pt x="354832" y="402566"/>
                  </a:lnTo>
                  <a:lnTo>
                    <a:pt x="318565" y="406030"/>
                  </a:lnTo>
                  <a:lnTo>
                    <a:pt x="285073" y="398997"/>
                  </a:lnTo>
                  <a:lnTo>
                    <a:pt x="222339" y="362944"/>
                  </a:lnTo>
                  <a:lnTo>
                    <a:pt x="171854" y="317480"/>
                  </a:lnTo>
                  <a:lnTo>
                    <a:pt x="157928" y="3038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47813" y="3373075"/>
              <a:ext cx="505369" cy="417185"/>
            </a:xfrm>
            <a:custGeom>
              <a:avLst/>
              <a:gdLst/>
              <a:ahLst/>
              <a:cxnLst/>
              <a:rect l="0" t="0" r="0" b="0"/>
              <a:pathLst>
                <a:path w="505369" h="417185">
                  <a:moveTo>
                    <a:pt x="0" y="69743"/>
                  </a:moveTo>
                  <a:lnTo>
                    <a:pt x="9575" y="45697"/>
                  </a:lnTo>
                  <a:lnTo>
                    <a:pt x="39403" y="10150"/>
                  </a:lnTo>
                  <a:lnTo>
                    <a:pt x="59237" y="2313"/>
                  </a:lnTo>
                  <a:lnTo>
                    <a:pt x="82479" y="0"/>
                  </a:lnTo>
                  <a:lnTo>
                    <a:pt x="104508" y="2872"/>
                  </a:lnTo>
                  <a:lnTo>
                    <a:pt x="122877" y="11166"/>
                  </a:lnTo>
                  <a:lnTo>
                    <a:pt x="159323" y="41145"/>
                  </a:lnTo>
                  <a:lnTo>
                    <a:pt x="184337" y="76217"/>
                  </a:lnTo>
                  <a:lnTo>
                    <a:pt x="200978" y="116245"/>
                  </a:lnTo>
                  <a:lnTo>
                    <a:pt x="208675" y="178928"/>
                  </a:lnTo>
                  <a:lnTo>
                    <a:pt x="207669" y="223237"/>
                  </a:lnTo>
                  <a:lnTo>
                    <a:pt x="190673" y="280131"/>
                  </a:lnTo>
                  <a:lnTo>
                    <a:pt x="170115" y="330840"/>
                  </a:lnTo>
                  <a:lnTo>
                    <a:pt x="129689" y="390352"/>
                  </a:lnTo>
                  <a:lnTo>
                    <a:pt x="129743" y="395786"/>
                  </a:lnTo>
                  <a:lnTo>
                    <a:pt x="134459" y="399409"/>
                  </a:lnTo>
                  <a:lnTo>
                    <a:pt x="154516" y="403435"/>
                  </a:lnTo>
                  <a:lnTo>
                    <a:pt x="202930" y="405701"/>
                  </a:lnTo>
                  <a:lnTo>
                    <a:pt x="250291" y="406372"/>
                  </a:lnTo>
                  <a:lnTo>
                    <a:pt x="306567" y="407741"/>
                  </a:lnTo>
                  <a:lnTo>
                    <a:pt x="359636" y="413866"/>
                  </a:lnTo>
                  <a:lnTo>
                    <a:pt x="420083" y="416528"/>
                  </a:lnTo>
                  <a:lnTo>
                    <a:pt x="477083" y="417054"/>
                  </a:lnTo>
                  <a:lnTo>
                    <a:pt x="505368" y="4171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74279" y="3769202"/>
              <a:ext cx="63172" cy="178985"/>
            </a:xfrm>
            <a:custGeom>
              <a:avLst/>
              <a:gdLst/>
              <a:ahLst/>
              <a:cxnLst/>
              <a:rect l="0" t="0" r="0" b="0"/>
              <a:pathLst>
                <a:path w="63172" h="178985">
                  <a:moveTo>
                    <a:pt x="0" y="0"/>
                  </a:moveTo>
                  <a:lnTo>
                    <a:pt x="9576" y="24046"/>
                  </a:lnTo>
                  <a:lnTo>
                    <a:pt x="44987" y="82276"/>
                  </a:lnTo>
                  <a:lnTo>
                    <a:pt x="57263" y="116405"/>
                  </a:lnTo>
                  <a:lnTo>
                    <a:pt x="63171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69077" y="364286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0" y="21057"/>
                  </a:moveTo>
                  <a:lnTo>
                    <a:pt x="37478" y="12723"/>
                  </a:lnTo>
                  <a:lnTo>
                    <a:pt x="88902" y="10962"/>
                  </a:lnTo>
                  <a:lnTo>
                    <a:pt x="149748" y="2252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47679" y="3523519"/>
              <a:ext cx="230422" cy="420395"/>
            </a:xfrm>
            <a:custGeom>
              <a:avLst/>
              <a:gdLst/>
              <a:ahLst/>
              <a:cxnLst/>
              <a:rect l="0" t="0" r="0" b="0"/>
              <a:pathLst>
                <a:path w="230422" h="420395">
                  <a:moveTo>
                    <a:pt x="424" y="45641"/>
                  </a:moveTo>
                  <a:lnTo>
                    <a:pt x="29733" y="16333"/>
                  </a:lnTo>
                  <a:lnTo>
                    <a:pt x="61101" y="1732"/>
                  </a:lnTo>
                  <a:lnTo>
                    <a:pt x="83543" y="0"/>
                  </a:lnTo>
                  <a:lnTo>
                    <a:pt x="126547" y="8420"/>
                  </a:lnTo>
                  <a:lnTo>
                    <a:pt x="158287" y="29154"/>
                  </a:lnTo>
                  <a:lnTo>
                    <a:pt x="189918" y="63113"/>
                  </a:lnTo>
                  <a:lnTo>
                    <a:pt x="215237" y="115340"/>
                  </a:lnTo>
                  <a:lnTo>
                    <a:pt x="226549" y="153250"/>
                  </a:lnTo>
                  <a:lnTo>
                    <a:pt x="230421" y="206207"/>
                  </a:lnTo>
                  <a:lnTo>
                    <a:pt x="229228" y="258293"/>
                  </a:lnTo>
                  <a:lnTo>
                    <a:pt x="212170" y="318407"/>
                  </a:lnTo>
                  <a:lnTo>
                    <a:pt x="203328" y="344685"/>
                  </a:lnTo>
                  <a:lnTo>
                    <a:pt x="171842" y="388283"/>
                  </a:lnTo>
                  <a:lnTo>
                    <a:pt x="139992" y="410247"/>
                  </a:lnTo>
                  <a:lnTo>
                    <a:pt x="100919" y="420394"/>
                  </a:lnTo>
                  <a:lnTo>
                    <a:pt x="59707" y="417812"/>
                  </a:lnTo>
                  <a:lnTo>
                    <a:pt x="38080" y="406413"/>
                  </a:lnTo>
                  <a:lnTo>
                    <a:pt x="5133" y="370499"/>
                  </a:lnTo>
                  <a:lnTo>
                    <a:pt x="1224" y="360479"/>
                  </a:lnTo>
                  <a:lnTo>
                    <a:pt x="0" y="339987"/>
                  </a:lnTo>
                  <a:lnTo>
                    <a:pt x="6474" y="322301"/>
                  </a:lnTo>
                  <a:lnTo>
                    <a:pt x="11477" y="314309"/>
                  </a:lnTo>
                  <a:lnTo>
                    <a:pt x="19491" y="310151"/>
                  </a:lnTo>
                  <a:lnTo>
                    <a:pt x="40874" y="308650"/>
                  </a:lnTo>
                  <a:lnTo>
                    <a:pt x="73630" y="319972"/>
                  </a:lnTo>
                  <a:lnTo>
                    <a:pt x="126701" y="348388"/>
                  </a:lnTo>
                  <a:lnTo>
                    <a:pt x="155213" y="363851"/>
                  </a:lnTo>
                  <a:lnTo>
                    <a:pt x="210994" y="414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000829" y="3590217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12724" y="37478"/>
                  </a:lnTo>
                  <a:lnTo>
                    <a:pt x="4752" y="95316"/>
                  </a:lnTo>
                  <a:lnTo>
                    <a:pt x="9040" y="148203"/>
                  </a:lnTo>
                  <a:lnTo>
                    <a:pt x="10235" y="203710"/>
                  </a:lnTo>
                  <a:lnTo>
                    <a:pt x="9301" y="259735"/>
                  </a:lnTo>
                  <a:lnTo>
                    <a:pt x="5303" y="312742"/>
                  </a:lnTo>
                  <a:lnTo>
                    <a:pt x="7036" y="332019"/>
                  </a:lnTo>
                  <a:lnTo>
                    <a:pt x="5860" y="33715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16684" y="3927129"/>
              <a:ext cx="58944" cy="136872"/>
            </a:xfrm>
            <a:custGeom>
              <a:avLst/>
              <a:gdLst/>
              <a:ahLst/>
              <a:cxnLst/>
              <a:rect l="0" t="0" r="0" b="0"/>
              <a:pathLst>
                <a:path w="58944" h="136872">
                  <a:moveTo>
                    <a:pt x="10529" y="0"/>
                  </a:moveTo>
                  <a:lnTo>
                    <a:pt x="34575" y="17981"/>
                  </a:lnTo>
                  <a:lnTo>
                    <a:pt x="48902" y="34898"/>
                  </a:lnTo>
                  <a:lnTo>
                    <a:pt x="56830" y="57234"/>
                  </a:lnTo>
                  <a:lnTo>
                    <a:pt x="58943" y="69742"/>
                  </a:lnTo>
                  <a:lnTo>
                    <a:pt x="55053" y="89878"/>
                  </a:lnTo>
                  <a:lnTo>
                    <a:pt x="50740" y="98524"/>
                  </a:lnTo>
                  <a:lnTo>
                    <a:pt x="36589" y="11124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453554" y="3800787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0" y="0"/>
                  </a:moveTo>
                  <a:lnTo>
                    <a:pt x="48931" y="0"/>
                  </a:lnTo>
                  <a:lnTo>
                    <a:pt x="96777" y="0"/>
                  </a:lnTo>
                  <a:lnTo>
                    <a:pt x="159756" y="0"/>
                  </a:lnTo>
                  <a:lnTo>
                    <a:pt x="218927" y="0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95751" y="3653388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0" y="49263"/>
                  </a:lnTo>
                  <a:lnTo>
                    <a:pt x="1170" y="99344"/>
                  </a:lnTo>
                  <a:lnTo>
                    <a:pt x="7236" y="151228"/>
                  </a:lnTo>
                  <a:lnTo>
                    <a:pt x="9553" y="203646"/>
                  </a:lnTo>
                  <a:lnTo>
                    <a:pt x="10239" y="255052"/>
                  </a:lnTo>
                  <a:lnTo>
                    <a:pt x="10472" y="314936"/>
                  </a:lnTo>
                  <a:lnTo>
                    <a:pt x="10512" y="354577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54281" y="3653388"/>
              <a:ext cx="323148" cy="431670"/>
            </a:xfrm>
            <a:custGeom>
              <a:avLst/>
              <a:gdLst/>
              <a:ahLst/>
              <a:cxnLst/>
              <a:rect l="0" t="0" r="0" b="0"/>
              <a:pathLst>
                <a:path w="323148" h="431670">
                  <a:moveTo>
                    <a:pt x="57325" y="0"/>
                  </a:moveTo>
                  <a:lnTo>
                    <a:pt x="54205" y="42692"/>
                  </a:lnTo>
                  <a:lnTo>
                    <a:pt x="39367" y="103238"/>
                  </a:lnTo>
                  <a:lnTo>
                    <a:pt x="22176" y="166569"/>
                  </a:lnTo>
                  <a:lnTo>
                    <a:pt x="8181" y="225839"/>
                  </a:lnTo>
                  <a:lnTo>
                    <a:pt x="0" y="270726"/>
                  </a:lnTo>
                  <a:lnTo>
                    <a:pt x="6531" y="331464"/>
                  </a:lnTo>
                  <a:lnTo>
                    <a:pt x="18878" y="366883"/>
                  </a:lnTo>
                  <a:lnTo>
                    <a:pt x="32048" y="387667"/>
                  </a:lnTo>
                  <a:lnTo>
                    <a:pt x="49600" y="404704"/>
                  </a:lnTo>
                  <a:lnTo>
                    <a:pt x="84802" y="421859"/>
                  </a:lnTo>
                  <a:lnTo>
                    <a:pt x="138618" y="429731"/>
                  </a:lnTo>
                  <a:lnTo>
                    <a:pt x="180328" y="428755"/>
                  </a:lnTo>
                  <a:lnTo>
                    <a:pt x="233224" y="411769"/>
                  </a:lnTo>
                  <a:lnTo>
                    <a:pt x="254825" y="402937"/>
                  </a:lnTo>
                  <a:lnTo>
                    <a:pt x="300763" y="365870"/>
                  </a:lnTo>
                  <a:lnTo>
                    <a:pt x="320268" y="336133"/>
                  </a:lnTo>
                  <a:lnTo>
                    <a:pt x="323147" y="312390"/>
                  </a:lnTo>
                  <a:lnTo>
                    <a:pt x="319358" y="287409"/>
                  </a:lnTo>
                  <a:lnTo>
                    <a:pt x="309875" y="264608"/>
                  </a:lnTo>
                  <a:lnTo>
                    <a:pt x="301730" y="257124"/>
                  </a:lnTo>
                  <a:lnTo>
                    <a:pt x="280203" y="248808"/>
                  </a:lnTo>
                  <a:lnTo>
                    <a:pt x="258158" y="251351"/>
                  </a:lnTo>
                  <a:lnTo>
                    <a:pt x="197384" y="276744"/>
                  </a:lnTo>
                  <a:lnTo>
                    <a:pt x="138168" y="331180"/>
                  </a:lnTo>
                  <a:lnTo>
                    <a:pt x="92037" y="392031"/>
                  </a:lnTo>
                  <a:lnTo>
                    <a:pt x="85621" y="409372"/>
                  </a:lnTo>
                  <a:lnTo>
                    <a:pt x="8891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85388" y="3833832"/>
              <a:ext cx="189514" cy="9070"/>
            </a:xfrm>
            <a:custGeom>
              <a:avLst/>
              <a:gdLst/>
              <a:ahLst/>
              <a:cxnLst/>
              <a:rect l="0" t="0" r="0" b="0"/>
              <a:pathLst>
                <a:path w="189514" h="9070">
                  <a:moveTo>
                    <a:pt x="0" y="9069"/>
                  </a:moveTo>
                  <a:lnTo>
                    <a:pt x="58617" y="4"/>
                  </a:lnTo>
                  <a:lnTo>
                    <a:pt x="111621" y="0"/>
                  </a:lnTo>
                  <a:lnTo>
                    <a:pt x="157099" y="6931"/>
                  </a:lnTo>
                  <a:lnTo>
                    <a:pt x="189513" y="90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90632" y="4053471"/>
              <a:ext cx="28226" cy="136872"/>
            </a:xfrm>
            <a:custGeom>
              <a:avLst/>
              <a:gdLst/>
              <a:ahLst/>
              <a:cxnLst/>
              <a:rect l="0" t="0" r="0" b="0"/>
              <a:pathLst>
                <a:path w="28226" h="136872">
                  <a:moveTo>
                    <a:pt x="0" y="0"/>
                  </a:moveTo>
                  <a:lnTo>
                    <a:pt x="24024" y="62280"/>
                  </a:lnTo>
                  <a:lnTo>
                    <a:pt x="28225" y="88902"/>
                  </a:lnTo>
                  <a:lnTo>
                    <a:pt x="23853" y="110092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128011" y="3769202"/>
              <a:ext cx="41689" cy="357970"/>
            </a:xfrm>
            <a:custGeom>
              <a:avLst/>
              <a:gdLst/>
              <a:ahLst/>
              <a:cxnLst/>
              <a:rect l="0" t="0" r="0" b="0"/>
              <a:pathLst>
                <a:path w="41689" h="357970">
                  <a:moveTo>
                    <a:pt x="41688" y="0"/>
                  </a:moveTo>
                  <a:lnTo>
                    <a:pt x="17969" y="43962"/>
                  </a:lnTo>
                  <a:lnTo>
                    <a:pt x="4421" y="94168"/>
                  </a:lnTo>
                  <a:lnTo>
                    <a:pt x="1011" y="142285"/>
                  </a:lnTo>
                  <a:lnTo>
                    <a:pt x="0" y="193587"/>
                  </a:lnTo>
                  <a:lnTo>
                    <a:pt x="871" y="244662"/>
                  </a:lnTo>
                  <a:lnTo>
                    <a:pt x="11052" y="301316"/>
                  </a:lnTo>
                  <a:lnTo>
                    <a:pt x="3116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78191" y="3800787"/>
              <a:ext cx="368939" cy="459870"/>
            </a:xfrm>
            <a:custGeom>
              <a:avLst/>
              <a:gdLst/>
              <a:ahLst/>
              <a:cxnLst/>
              <a:rect l="0" t="0" r="0" b="0"/>
              <a:pathLst>
                <a:path w="368939" h="459870">
                  <a:moveTo>
                    <a:pt x="59964" y="0"/>
                  </a:moveTo>
                  <a:lnTo>
                    <a:pt x="87520" y="7236"/>
                  </a:lnTo>
                  <a:lnTo>
                    <a:pt x="143743" y="12998"/>
                  </a:lnTo>
                  <a:lnTo>
                    <a:pt x="207087" y="27232"/>
                  </a:lnTo>
                  <a:lnTo>
                    <a:pt x="233367" y="29650"/>
                  </a:lnTo>
                  <a:lnTo>
                    <a:pt x="237567" y="31465"/>
                  </a:lnTo>
                  <a:lnTo>
                    <a:pt x="235688" y="33845"/>
                  </a:lnTo>
                  <a:lnTo>
                    <a:pt x="229756" y="36602"/>
                  </a:lnTo>
                  <a:lnTo>
                    <a:pt x="213806" y="36545"/>
                  </a:lnTo>
                  <a:lnTo>
                    <a:pt x="151242" y="20568"/>
                  </a:lnTo>
                  <a:lnTo>
                    <a:pt x="97881" y="12512"/>
                  </a:lnTo>
                  <a:lnTo>
                    <a:pt x="56251" y="16705"/>
                  </a:lnTo>
                  <a:lnTo>
                    <a:pt x="34527" y="25362"/>
                  </a:lnTo>
                  <a:lnTo>
                    <a:pt x="25459" y="30946"/>
                  </a:lnTo>
                  <a:lnTo>
                    <a:pt x="12263" y="46509"/>
                  </a:lnTo>
                  <a:lnTo>
                    <a:pt x="3669" y="66294"/>
                  </a:lnTo>
                  <a:lnTo>
                    <a:pt x="0" y="102571"/>
                  </a:lnTo>
                  <a:lnTo>
                    <a:pt x="11716" y="157570"/>
                  </a:lnTo>
                  <a:lnTo>
                    <a:pt x="21621" y="189407"/>
                  </a:lnTo>
                  <a:lnTo>
                    <a:pt x="34734" y="204284"/>
                  </a:lnTo>
                  <a:lnTo>
                    <a:pt x="43144" y="209889"/>
                  </a:lnTo>
                  <a:lnTo>
                    <a:pt x="61847" y="212997"/>
                  </a:lnTo>
                  <a:lnTo>
                    <a:pt x="113628" y="211050"/>
                  </a:lnTo>
                  <a:lnTo>
                    <a:pt x="163082" y="216301"/>
                  </a:lnTo>
                  <a:lnTo>
                    <a:pt x="217723" y="229727"/>
                  </a:lnTo>
                  <a:lnTo>
                    <a:pt x="279297" y="256814"/>
                  </a:lnTo>
                  <a:lnTo>
                    <a:pt x="331276" y="295614"/>
                  </a:lnTo>
                  <a:lnTo>
                    <a:pt x="347444" y="319337"/>
                  </a:lnTo>
                  <a:lnTo>
                    <a:pt x="367355" y="367106"/>
                  </a:lnTo>
                  <a:lnTo>
                    <a:pt x="368938" y="388936"/>
                  </a:lnTo>
                  <a:lnTo>
                    <a:pt x="364572" y="410337"/>
                  </a:lnTo>
                  <a:lnTo>
                    <a:pt x="354832" y="431546"/>
                  </a:lnTo>
                  <a:lnTo>
                    <a:pt x="339585" y="446432"/>
                  </a:lnTo>
                  <a:lnTo>
                    <a:pt x="319941" y="455778"/>
                  </a:lnTo>
                  <a:lnTo>
                    <a:pt x="283743" y="459869"/>
                  </a:lnTo>
                  <a:lnTo>
                    <a:pt x="223184" y="448309"/>
                  </a:lnTo>
                  <a:lnTo>
                    <a:pt x="165947" y="423216"/>
                  </a:lnTo>
                  <a:lnTo>
                    <a:pt x="148012" y="415044"/>
                  </a:lnTo>
                  <a:lnTo>
                    <a:pt x="13366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59295" y="4221927"/>
              <a:ext cx="27124" cy="210571"/>
            </a:xfrm>
            <a:custGeom>
              <a:avLst/>
              <a:gdLst/>
              <a:ahLst/>
              <a:cxnLst/>
              <a:rect l="0" t="0" r="0" b="0"/>
              <a:pathLst>
                <a:path w="27124" h="210571">
                  <a:moveTo>
                    <a:pt x="21057" y="0"/>
                  </a:moveTo>
                  <a:lnTo>
                    <a:pt x="21057" y="54145"/>
                  </a:lnTo>
                  <a:lnTo>
                    <a:pt x="27123" y="114625"/>
                  </a:lnTo>
                  <a:lnTo>
                    <a:pt x="22087" y="173889"/>
                  </a:lnTo>
                  <a:lnTo>
                    <a:pt x="15276" y="19153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27751" y="4064000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0" y="0"/>
                  </a:moveTo>
                  <a:lnTo>
                    <a:pt x="57264" y="0"/>
                  </a:lnTo>
                  <a:lnTo>
                    <a:pt x="118156" y="0"/>
                  </a:lnTo>
                  <a:lnTo>
                    <a:pt x="174075" y="0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48891" y="3972536"/>
              <a:ext cx="338771" cy="407320"/>
            </a:xfrm>
            <a:custGeom>
              <a:avLst/>
              <a:gdLst/>
              <a:ahLst/>
              <a:cxnLst/>
              <a:rect l="0" t="0" r="0" b="0"/>
              <a:pathLst>
                <a:path w="338771" h="407320">
                  <a:moveTo>
                    <a:pt x="0" y="7236"/>
                  </a:moveTo>
                  <a:lnTo>
                    <a:pt x="27556" y="0"/>
                  </a:lnTo>
                  <a:lnTo>
                    <a:pt x="86898" y="477"/>
                  </a:lnTo>
                  <a:lnTo>
                    <a:pt x="143767" y="11490"/>
                  </a:lnTo>
                  <a:lnTo>
                    <a:pt x="203266" y="27270"/>
                  </a:lnTo>
                  <a:lnTo>
                    <a:pt x="256661" y="66069"/>
                  </a:lnTo>
                  <a:lnTo>
                    <a:pt x="261184" y="76874"/>
                  </a:lnTo>
                  <a:lnTo>
                    <a:pt x="263091" y="104476"/>
                  </a:lnTo>
                  <a:lnTo>
                    <a:pt x="258452" y="117686"/>
                  </a:lnTo>
                  <a:lnTo>
                    <a:pt x="240820" y="141723"/>
                  </a:lnTo>
                  <a:lnTo>
                    <a:pt x="184136" y="177344"/>
                  </a:lnTo>
                  <a:lnTo>
                    <a:pt x="129787" y="203791"/>
                  </a:lnTo>
                  <a:lnTo>
                    <a:pt x="118110" y="208463"/>
                  </a:lnTo>
                  <a:lnTo>
                    <a:pt x="115005" y="213916"/>
                  </a:lnTo>
                  <a:lnTo>
                    <a:pt x="117614" y="219892"/>
                  </a:lnTo>
                  <a:lnTo>
                    <a:pt x="124033" y="226216"/>
                  </a:lnTo>
                  <a:lnTo>
                    <a:pt x="161013" y="240705"/>
                  </a:lnTo>
                  <a:lnTo>
                    <a:pt x="214604" y="252406"/>
                  </a:lnTo>
                  <a:lnTo>
                    <a:pt x="269347" y="274461"/>
                  </a:lnTo>
                  <a:lnTo>
                    <a:pt x="311434" y="297633"/>
                  </a:lnTo>
                  <a:lnTo>
                    <a:pt x="328708" y="315286"/>
                  </a:lnTo>
                  <a:lnTo>
                    <a:pt x="334952" y="324907"/>
                  </a:lnTo>
                  <a:lnTo>
                    <a:pt x="338770" y="344955"/>
                  </a:lnTo>
                  <a:lnTo>
                    <a:pt x="338151" y="355214"/>
                  </a:lnTo>
                  <a:lnTo>
                    <a:pt x="334229" y="363224"/>
                  </a:lnTo>
                  <a:lnTo>
                    <a:pt x="320512" y="375243"/>
                  </a:lnTo>
                  <a:lnTo>
                    <a:pt x="258395" y="396264"/>
                  </a:lnTo>
                  <a:lnTo>
                    <a:pt x="197660" y="405135"/>
                  </a:lnTo>
                  <a:lnTo>
                    <a:pt x="142943" y="406888"/>
                  </a:lnTo>
                  <a:lnTo>
                    <a:pt x="105285" y="4073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12144" y="4369326"/>
              <a:ext cx="45245" cy="189514"/>
            </a:xfrm>
            <a:custGeom>
              <a:avLst/>
              <a:gdLst/>
              <a:ahLst/>
              <a:cxnLst/>
              <a:rect l="0" t="0" r="0" b="0"/>
              <a:pathLst>
                <a:path w="45245" h="189514">
                  <a:moveTo>
                    <a:pt x="0" y="0"/>
                  </a:moveTo>
                  <a:lnTo>
                    <a:pt x="9575" y="24047"/>
                  </a:lnTo>
                  <a:lnTo>
                    <a:pt x="33815" y="65182"/>
                  </a:lnTo>
                  <a:lnTo>
                    <a:pt x="45244" y="95353"/>
                  </a:lnTo>
                  <a:lnTo>
                    <a:pt x="44861" y="132108"/>
                  </a:lnTo>
                  <a:lnTo>
                    <a:pt x="37097" y="152691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023862" y="3979772"/>
              <a:ext cx="398936" cy="294799"/>
            </a:xfrm>
            <a:custGeom>
              <a:avLst/>
              <a:gdLst/>
              <a:ahLst/>
              <a:cxnLst/>
              <a:rect l="0" t="0" r="0" b="0"/>
              <a:pathLst>
                <a:path w="398936" h="294799">
                  <a:moveTo>
                    <a:pt x="30437" y="0"/>
                  </a:moveTo>
                  <a:lnTo>
                    <a:pt x="19259" y="11178"/>
                  </a:lnTo>
                  <a:lnTo>
                    <a:pt x="13771" y="32264"/>
                  </a:lnTo>
                  <a:lnTo>
                    <a:pt x="4659" y="87871"/>
                  </a:lnTo>
                  <a:lnTo>
                    <a:pt x="0" y="143916"/>
                  </a:lnTo>
                  <a:lnTo>
                    <a:pt x="2199" y="200046"/>
                  </a:lnTo>
                  <a:lnTo>
                    <a:pt x="4592" y="214083"/>
                  </a:lnTo>
                  <a:lnTo>
                    <a:pt x="16611" y="235918"/>
                  </a:lnTo>
                  <a:lnTo>
                    <a:pt x="24730" y="245016"/>
                  </a:lnTo>
                  <a:lnTo>
                    <a:pt x="49347" y="255125"/>
                  </a:lnTo>
                  <a:lnTo>
                    <a:pt x="107223" y="261615"/>
                  </a:lnTo>
                  <a:lnTo>
                    <a:pt x="160813" y="262739"/>
                  </a:lnTo>
                  <a:lnTo>
                    <a:pt x="215557" y="263072"/>
                  </a:lnTo>
                  <a:lnTo>
                    <a:pt x="278051" y="264354"/>
                  </a:lnTo>
                  <a:lnTo>
                    <a:pt x="332336" y="274660"/>
                  </a:lnTo>
                  <a:lnTo>
                    <a:pt x="389276" y="291759"/>
                  </a:lnTo>
                  <a:lnTo>
                    <a:pt x="39893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362174" y="4011357"/>
              <a:ext cx="102738" cy="568540"/>
            </a:xfrm>
            <a:custGeom>
              <a:avLst/>
              <a:gdLst/>
              <a:ahLst/>
              <a:cxnLst/>
              <a:rect l="0" t="0" r="0" b="0"/>
              <a:pathLst>
                <a:path w="102738" h="568540">
                  <a:moveTo>
                    <a:pt x="102737" y="0"/>
                  </a:moveTo>
                  <a:lnTo>
                    <a:pt x="91284" y="52050"/>
                  </a:lnTo>
                  <a:lnTo>
                    <a:pt x="81406" y="111349"/>
                  </a:lnTo>
                  <a:lnTo>
                    <a:pt x="71070" y="171422"/>
                  </a:lnTo>
                  <a:lnTo>
                    <a:pt x="57097" y="233643"/>
                  </a:lnTo>
                  <a:lnTo>
                    <a:pt x="44243" y="290994"/>
                  </a:lnTo>
                  <a:lnTo>
                    <a:pt x="37371" y="347383"/>
                  </a:lnTo>
                  <a:lnTo>
                    <a:pt x="25095" y="403581"/>
                  </a:lnTo>
                  <a:lnTo>
                    <a:pt x="14871" y="456881"/>
                  </a:lnTo>
                  <a:lnTo>
                    <a:pt x="2106" y="513728"/>
                  </a:lnTo>
                  <a:lnTo>
                    <a:pt x="0" y="550219"/>
                  </a:lnTo>
                  <a:lnTo>
                    <a:pt x="1491" y="556325"/>
                  </a:lnTo>
                  <a:lnTo>
                    <a:pt x="7980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612311" y="4411440"/>
              <a:ext cx="87025" cy="347441"/>
            </a:xfrm>
            <a:custGeom>
              <a:avLst/>
              <a:gdLst/>
              <a:ahLst/>
              <a:cxnLst/>
              <a:rect l="0" t="0" r="0" b="0"/>
              <a:pathLst>
                <a:path w="87025" h="347441">
                  <a:moveTo>
                    <a:pt x="0" y="0"/>
                  </a:moveTo>
                  <a:lnTo>
                    <a:pt x="43152" y="55045"/>
                  </a:lnTo>
                  <a:lnTo>
                    <a:pt x="70092" y="106453"/>
                  </a:lnTo>
                  <a:lnTo>
                    <a:pt x="87024" y="161668"/>
                  </a:lnTo>
                  <a:lnTo>
                    <a:pt x="84823" y="224870"/>
                  </a:lnTo>
                  <a:lnTo>
                    <a:pt x="70004" y="283628"/>
                  </a:lnTo>
                  <a:lnTo>
                    <a:pt x="51547" y="319954"/>
                  </a:lnTo>
                  <a:lnTo>
                    <a:pt x="38118" y="335224"/>
                  </a:lnTo>
                  <a:lnTo>
                    <a:pt x="10528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875185" y="4158875"/>
              <a:ext cx="349489" cy="715820"/>
            </a:xfrm>
            <a:custGeom>
              <a:avLst/>
              <a:gdLst/>
              <a:ahLst/>
              <a:cxnLst/>
              <a:rect l="0" t="0" r="0" b="0"/>
              <a:pathLst>
                <a:path w="349489" h="715820">
                  <a:moveTo>
                    <a:pt x="31924" y="136751"/>
                  </a:moveTo>
                  <a:lnTo>
                    <a:pt x="12795" y="189457"/>
                  </a:lnTo>
                  <a:lnTo>
                    <a:pt x="0" y="208260"/>
                  </a:lnTo>
                  <a:lnTo>
                    <a:pt x="1282" y="207821"/>
                  </a:lnTo>
                  <a:lnTo>
                    <a:pt x="4477" y="205188"/>
                  </a:lnTo>
                  <a:lnTo>
                    <a:pt x="8027" y="189785"/>
                  </a:lnTo>
                  <a:lnTo>
                    <a:pt x="18898" y="128398"/>
                  </a:lnTo>
                  <a:lnTo>
                    <a:pt x="29004" y="73317"/>
                  </a:lnTo>
                  <a:lnTo>
                    <a:pt x="32965" y="47727"/>
                  </a:lnTo>
                  <a:lnTo>
                    <a:pt x="42525" y="28555"/>
                  </a:lnTo>
                  <a:lnTo>
                    <a:pt x="57693" y="15355"/>
                  </a:lnTo>
                  <a:lnTo>
                    <a:pt x="77301" y="6758"/>
                  </a:lnTo>
                  <a:lnTo>
                    <a:pt x="131138" y="1240"/>
                  </a:lnTo>
                  <a:lnTo>
                    <a:pt x="180643" y="283"/>
                  </a:lnTo>
                  <a:lnTo>
                    <a:pt x="229236" y="0"/>
                  </a:lnTo>
                  <a:lnTo>
                    <a:pt x="281989" y="5494"/>
                  </a:lnTo>
                  <a:lnTo>
                    <a:pt x="309828" y="20131"/>
                  </a:lnTo>
                  <a:lnTo>
                    <a:pt x="322333" y="35788"/>
                  </a:lnTo>
                  <a:lnTo>
                    <a:pt x="345482" y="80023"/>
                  </a:lnTo>
                  <a:lnTo>
                    <a:pt x="349488" y="103350"/>
                  </a:lnTo>
                  <a:lnTo>
                    <a:pt x="342527" y="158099"/>
                  </a:lnTo>
                  <a:lnTo>
                    <a:pt x="327635" y="208068"/>
                  </a:lnTo>
                  <a:lnTo>
                    <a:pt x="303128" y="268802"/>
                  </a:lnTo>
                  <a:lnTo>
                    <a:pt x="282677" y="306335"/>
                  </a:lnTo>
                  <a:lnTo>
                    <a:pt x="254591" y="368478"/>
                  </a:lnTo>
                  <a:lnTo>
                    <a:pt x="228073" y="424983"/>
                  </a:lnTo>
                  <a:lnTo>
                    <a:pt x="209625" y="462359"/>
                  </a:lnTo>
                  <a:lnTo>
                    <a:pt x="196008" y="524587"/>
                  </a:lnTo>
                  <a:lnTo>
                    <a:pt x="191067" y="576486"/>
                  </a:lnTo>
                  <a:lnTo>
                    <a:pt x="190091" y="631798"/>
                  </a:lnTo>
                  <a:lnTo>
                    <a:pt x="195488" y="682195"/>
                  </a:lnTo>
                  <a:lnTo>
                    <a:pt x="210908" y="7158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265077" y="4790466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21057" y="58617"/>
                  </a:lnTo>
                  <a:lnTo>
                    <a:pt x="21057" y="112791"/>
                  </a:lnTo>
                  <a:lnTo>
                    <a:pt x="18718" y="15222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412476" y="4365992"/>
              <a:ext cx="305327" cy="509413"/>
            </a:xfrm>
            <a:custGeom>
              <a:avLst/>
              <a:gdLst/>
              <a:ahLst/>
              <a:cxnLst/>
              <a:rect l="0" t="0" r="0" b="0"/>
              <a:pathLst>
                <a:path w="305327" h="509413">
                  <a:moveTo>
                    <a:pt x="0" y="55977"/>
                  </a:moveTo>
                  <a:lnTo>
                    <a:pt x="29308" y="17603"/>
                  </a:lnTo>
                  <a:lnTo>
                    <a:pt x="55087" y="1973"/>
                  </a:lnTo>
                  <a:lnTo>
                    <a:pt x="74785" y="0"/>
                  </a:lnTo>
                  <a:lnTo>
                    <a:pt x="116027" y="8265"/>
                  </a:lnTo>
                  <a:lnTo>
                    <a:pt x="156800" y="36803"/>
                  </a:lnTo>
                  <a:lnTo>
                    <a:pt x="179950" y="60174"/>
                  </a:lnTo>
                  <a:lnTo>
                    <a:pt x="190332" y="78899"/>
                  </a:lnTo>
                  <a:lnTo>
                    <a:pt x="202753" y="131529"/>
                  </a:lnTo>
                  <a:lnTo>
                    <a:pt x="202665" y="182217"/>
                  </a:lnTo>
                  <a:lnTo>
                    <a:pt x="199390" y="241267"/>
                  </a:lnTo>
                  <a:lnTo>
                    <a:pt x="188691" y="297991"/>
                  </a:lnTo>
                  <a:lnTo>
                    <a:pt x="175313" y="354256"/>
                  </a:lnTo>
                  <a:lnTo>
                    <a:pt x="154169" y="409261"/>
                  </a:lnTo>
                  <a:lnTo>
                    <a:pt x="134395" y="452015"/>
                  </a:lnTo>
                  <a:lnTo>
                    <a:pt x="87592" y="504956"/>
                  </a:lnTo>
                  <a:lnTo>
                    <a:pt x="79452" y="508544"/>
                  </a:lnTo>
                  <a:lnTo>
                    <a:pt x="61048" y="509412"/>
                  </a:lnTo>
                  <a:lnTo>
                    <a:pt x="53567" y="505666"/>
                  </a:lnTo>
                  <a:lnTo>
                    <a:pt x="42135" y="492145"/>
                  </a:lnTo>
                  <a:lnTo>
                    <a:pt x="34711" y="453623"/>
                  </a:lnTo>
                  <a:lnTo>
                    <a:pt x="39213" y="428070"/>
                  </a:lnTo>
                  <a:lnTo>
                    <a:pt x="61168" y="383070"/>
                  </a:lnTo>
                  <a:lnTo>
                    <a:pt x="86754" y="356575"/>
                  </a:lnTo>
                  <a:lnTo>
                    <a:pt x="112646" y="347504"/>
                  </a:lnTo>
                  <a:lnTo>
                    <a:pt x="141312" y="345811"/>
                  </a:lnTo>
                  <a:lnTo>
                    <a:pt x="191430" y="363789"/>
                  </a:lnTo>
                  <a:lnTo>
                    <a:pt x="240454" y="389870"/>
                  </a:lnTo>
                  <a:lnTo>
                    <a:pt x="283121" y="429752"/>
                  </a:lnTo>
                  <a:lnTo>
                    <a:pt x="305326" y="4455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740493" y="4466847"/>
              <a:ext cx="264914" cy="404176"/>
            </a:xfrm>
            <a:custGeom>
              <a:avLst/>
              <a:gdLst/>
              <a:ahLst/>
              <a:cxnLst/>
              <a:rect l="0" t="0" r="0" b="0"/>
              <a:pathLst>
                <a:path w="264914" h="404176">
                  <a:moveTo>
                    <a:pt x="208936" y="39350"/>
                  </a:moveTo>
                  <a:lnTo>
                    <a:pt x="197758" y="22582"/>
                  </a:lnTo>
                  <a:lnTo>
                    <a:pt x="179792" y="11230"/>
                  </a:lnTo>
                  <a:lnTo>
                    <a:pt x="155039" y="3456"/>
                  </a:lnTo>
                  <a:lnTo>
                    <a:pt x="124541" y="0"/>
                  </a:lnTo>
                  <a:lnTo>
                    <a:pt x="97728" y="4703"/>
                  </a:lnTo>
                  <a:lnTo>
                    <a:pt x="42257" y="26078"/>
                  </a:lnTo>
                  <a:lnTo>
                    <a:pt x="2571" y="57460"/>
                  </a:lnTo>
                  <a:lnTo>
                    <a:pt x="0" y="65462"/>
                  </a:lnTo>
                  <a:lnTo>
                    <a:pt x="3382" y="83710"/>
                  </a:lnTo>
                  <a:lnTo>
                    <a:pt x="15802" y="100399"/>
                  </a:lnTo>
                  <a:lnTo>
                    <a:pt x="34191" y="114446"/>
                  </a:lnTo>
                  <a:lnTo>
                    <a:pt x="97653" y="148054"/>
                  </a:lnTo>
                  <a:lnTo>
                    <a:pt x="151816" y="177848"/>
                  </a:lnTo>
                  <a:lnTo>
                    <a:pt x="194403" y="199332"/>
                  </a:lnTo>
                  <a:lnTo>
                    <a:pt x="218278" y="222062"/>
                  </a:lnTo>
                  <a:lnTo>
                    <a:pt x="253234" y="278703"/>
                  </a:lnTo>
                  <a:lnTo>
                    <a:pt x="262939" y="301317"/>
                  </a:lnTo>
                  <a:lnTo>
                    <a:pt x="264913" y="323066"/>
                  </a:lnTo>
                  <a:lnTo>
                    <a:pt x="263801" y="333778"/>
                  </a:lnTo>
                  <a:lnTo>
                    <a:pt x="253208" y="355041"/>
                  </a:lnTo>
                  <a:lnTo>
                    <a:pt x="236801" y="373849"/>
                  </a:lnTo>
                  <a:lnTo>
                    <a:pt x="206664" y="391015"/>
                  </a:lnTo>
                  <a:lnTo>
                    <a:pt x="155152" y="404175"/>
                  </a:lnTo>
                  <a:lnTo>
                    <a:pt x="116961" y="403639"/>
                  </a:lnTo>
                  <a:lnTo>
                    <a:pt x="105506" y="401532"/>
                  </a:lnTo>
                  <a:lnTo>
                    <a:pt x="86538" y="389832"/>
                  </a:lnTo>
                  <a:lnTo>
                    <a:pt x="78204" y="381799"/>
                  </a:lnTo>
                  <a:lnTo>
                    <a:pt x="68944" y="360395"/>
                  </a:lnTo>
                  <a:lnTo>
                    <a:pt x="65999" y="336455"/>
                  </a:lnTo>
                  <a:lnTo>
                    <a:pt x="76625" y="276220"/>
                  </a:lnTo>
                  <a:lnTo>
                    <a:pt x="104713" y="219024"/>
                  </a:lnTo>
                  <a:lnTo>
                    <a:pt x="121903" y="183834"/>
                  </a:lnTo>
                  <a:lnTo>
                    <a:pt x="143781" y="130021"/>
                  </a:lnTo>
                  <a:lnTo>
                    <a:pt x="166099" y="71784"/>
                  </a:lnTo>
                  <a:lnTo>
                    <a:pt x="184274" y="21914"/>
                  </a:lnTo>
                  <a:lnTo>
                    <a:pt x="198408" y="77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2014-04-01T16:15:47Z</dcterms:created>
  <dcterms:modified xsi:type="dcterms:W3CDTF">2014-04-01T16:15:59Z</dcterms:modified>
</cp:coreProperties>
</file>